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7E54E-8458-3898-4F1D-533D377816C8}" v="43" dt="2024-03-19T16:19:57.207"/>
    <p1510:client id="{CAD77B8D-C68E-D6FE-E3A1-9AE2F917A883}" v="13" dt="2024-03-19T15:24:51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C6C0-F5C7-BD79-B2BB-B5ED9D8CE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AE8CB-B6B8-139C-8F7E-7403F33CD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C019B-3553-EA4A-65F1-7D7D731D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0677F-4E4A-B93A-6350-39F0C960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FB6C7-C72B-D1C8-C3AB-48FDF5E2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1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9F15-2FC6-A403-765D-5613E6F5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B2440-EF8F-34AE-C5B1-046EBB62B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32F16-79A1-D390-68F4-942FF671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9EF30-51DA-1094-60BB-F92E425F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23F1D-AC56-A2A3-E39E-A18B7F82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0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C68EAC-4ADF-C13B-1ED0-BE4D4CF89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2DF9B-84C1-A965-5566-DDF22C976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0ED58-CC9C-839D-83D3-BD94D6F7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49A17-EF16-4824-6CE0-FCC615DB1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8BD0D-D723-9D86-BEC5-E0721B4C8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6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E4077-5213-1936-AAD2-380EC12A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09F0F-3AA8-C723-D0E5-09E35E3A1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D4422-782C-19DD-FAFB-C2D3F36B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C496E-7FF6-1C06-12B7-0504D3D0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AA5B8-E054-4BCD-5901-C1ED77A8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8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6F15F-0AB8-9B8D-7DDA-52A9F259D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D7AB8-9461-FAE0-EB06-63732B903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01546-E00F-A242-7F0D-353CEE93F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FB37-3015-4D6E-D687-59EB44F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F27BE-B750-8CCF-31A6-54D26A56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9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760F6-FA81-E5FD-0C15-1D0526CD7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30649-D46B-A959-9D24-9E684925A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0B3EC-26F3-7A91-08D3-ACE623338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65521-7C1D-CF2B-EE0F-10D0CDAF8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FB9D0-FD78-30A5-49E5-D733951E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C934B-30B2-B312-97C9-97876864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7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39DD-8C67-C1E3-A742-8DD8D62BD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7F19F-3C1D-F13B-FDAF-79EB9B3E2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DF535-05A4-406F-581E-ABC1F6524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03DF81-BBF2-0F45-7508-A20C8A1DF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D9B045-3A43-1AD6-6C95-15A4F3CA6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682A3E-404A-4AA1-B9A1-EA6480D2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F6F760-31CE-F141-ACC0-96DAFA1D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728DC-39E7-D6ED-0875-5C5B0DE3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8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DCA9F-9E53-7CA9-BDC3-FB95524D4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E43D9-C7F5-7304-A5D9-A3EA111C4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B514C-95D4-8134-9C0F-7EB1C54B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FA91A-9C24-6B4A-FA81-60EF7667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A34862-0D2A-50EE-5E14-5EE12906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0B4FF3-BAFA-EC32-0550-627C66602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6CF18-4BBF-9E09-D9D4-612216742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82C5-8D53-9499-A4C2-BCE543748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FBD4F-F45A-B2F7-7BF7-7218DB8E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A6C98-EB73-950F-A14E-E480F3E0D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3A4FC-64EF-EDFA-1EF2-0332C04A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977E8-43BE-148F-8C3F-E9B6BDDD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8515C-B3D6-D201-327B-BE9669D4B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2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9BD-5781-9F5D-9A98-E1E648C5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EC269A-69B5-2768-33F1-8B20F75DB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7A98B-BFFF-A8FC-95B8-5C1607EC0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804A4-CE4B-E85A-CA39-20A6A904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5A8D0-F0B8-ABF9-488C-28D5FCAF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D2B45-A2ED-6B06-157D-9E96C32B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A3A35D-13CD-9E58-6CFD-29A2105C6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B4554-F8D3-B0D2-396E-76724898B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A1CC7-3038-2D92-6E05-106293C32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DBC-9824-4B3A-8044-F827C0A602A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7C631-C4FD-E593-EE48-5D02AF5FA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F6B25-6EDA-137A-FEFF-61B3B344E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D89A-9655-473C-899C-998FA8DA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9" name="Rectangle 1048">
            <a:extLst>
              <a:ext uri="{FF2B5EF4-FFF2-40B4-BE49-F238E27FC236}">
                <a16:creationId xmlns:a16="http://schemas.microsoft.com/office/drawing/2014/main" id="{70155189-D96C-4527-B0EC-654B946BE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FFDAF0-0EE2-F719-CE5E-4DA7410D1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1" y="557189"/>
            <a:ext cx="9795637" cy="1104857"/>
          </a:xfrm>
        </p:spPr>
        <p:txBody>
          <a:bodyPr>
            <a:normAutofit/>
          </a:bodyPr>
          <a:lstStyle/>
          <a:p>
            <a:r>
              <a:rPr lang="en-US" sz="5200" b="1"/>
              <a:t>Running Start Help Session</a:t>
            </a:r>
          </a:p>
        </p:txBody>
      </p:sp>
      <p:pic>
        <p:nvPicPr>
          <p:cNvPr id="4" name="Picture 3" descr="A blue background with white text and green arrow&#10;&#10;Description automatically generated">
            <a:extLst>
              <a:ext uri="{FF2B5EF4-FFF2-40B4-BE49-F238E27FC236}">
                <a16:creationId xmlns:a16="http://schemas.microsoft.com/office/drawing/2014/main" id="{ADE42331-3254-5A06-BC82-1833D55BD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59" y="2785950"/>
            <a:ext cx="3546615" cy="3514855"/>
          </a:xfrm>
          <a:prstGeom prst="rect">
            <a:avLst/>
          </a:prstGeom>
        </p:spPr>
      </p:pic>
      <p:pic>
        <p:nvPicPr>
          <p:cNvPr id="1028" name="Picture 4" descr="Green River College Running Start | Auburn WA">
            <a:extLst>
              <a:ext uri="{FF2B5EF4-FFF2-40B4-BE49-F238E27FC236}">
                <a16:creationId xmlns:a16="http://schemas.microsoft.com/office/drawing/2014/main" id="{A6660874-3AA6-7A52-C5E2-46210BCFF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386" y="3082216"/>
            <a:ext cx="3797536" cy="292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CD826431-9813-8670-8AB6-FA76616740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2673" y="3779123"/>
            <a:ext cx="3797536" cy="152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3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Left 5">
            <a:extLst>
              <a:ext uri="{FF2B5EF4-FFF2-40B4-BE49-F238E27FC236}">
                <a16:creationId xmlns:a16="http://schemas.microsoft.com/office/drawing/2014/main" id="{895C0F83-D699-3B9F-7FE9-B146563A659E}"/>
              </a:ext>
            </a:extLst>
          </p:cNvPr>
          <p:cNvSpPr/>
          <p:nvPr/>
        </p:nvSpPr>
        <p:spPr>
          <a:xfrm>
            <a:off x="4635938" y="8001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DFB83937-7EB6-4DBB-D747-0640F2323634}"/>
              </a:ext>
            </a:extLst>
          </p:cNvPr>
          <p:cNvSpPr/>
          <p:nvPr/>
        </p:nvSpPr>
        <p:spPr>
          <a:xfrm>
            <a:off x="8981679" y="4879869"/>
            <a:ext cx="1267221" cy="4160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screenshot of a school&#10;&#10;Description automatically generated">
            <a:extLst>
              <a:ext uri="{FF2B5EF4-FFF2-40B4-BE49-F238E27FC236}">
                <a16:creationId xmlns:a16="http://schemas.microsoft.com/office/drawing/2014/main" id="{9C60E4B3-F954-7E32-22F0-D7557A023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-90488"/>
            <a:ext cx="7029450" cy="43719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1EE86A7-4F82-6A4E-3B21-A21A3F6F1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338" y="3581173"/>
            <a:ext cx="6181725" cy="3101888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961E6C5B-C473-1928-C49B-0B42DE384B51}"/>
              </a:ext>
            </a:extLst>
          </p:cNvPr>
          <p:cNvSpPr/>
          <p:nvPr/>
        </p:nvSpPr>
        <p:spPr>
          <a:xfrm>
            <a:off x="4419600" y="266700"/>
            <a:ext cx="1816100" cy="66040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AC087AD3-4990-2028-2855-04FCE891C7EE}"/>
              </a:ext>
            </a:extLst>
          </p:cNvPr>
          <p:cNvSpPr/>
          <p:nvPr/>
        </p:nvSpPr>
        <p:spPr>
          <a:xfrm>
            <a:off x="8890000" y="4825999"/>
            <a:ext cx="1879600" cy="52070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4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7B5203-4DEA-ED99-400D-F7CDD0AA0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71" y="518706"/>
            <a:ext cx="10440857" cy="582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AFCD4B-01C1-0E9F-026F-A0F3B9EB0801}"/>
              </a:ext>
            </a:extLst>
          </p:cNvPr>
          <p:cNvSpPr txBox="1"/>
          <p:nvPr/>
        </p:nvSpPr>
        <p:spPr>
          <a:xfrm>
            <a:off x="135934" y="397652"/>
            <a:ext cx="5832929" cy="70173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ea typeface="Calibri"/>
              <a:cs typeface="Calibri"/>
            </a:endParaRPr>
          </a:p>
          <a:p>
            <a:endParaRPr lang="en-US" b="1" dirty="0">
              <a:ea typeface="Calibri"/>
              <a:cs typeface="Calibri"/>
            </a:endParaRPr>
          </a:p>
          <a:p>
            <a:r>
              <a:rPr lang="en-US" b="1" dirty="0">
                <a:ea typeface="Calibri"/>
                <a:cs typeface="Calibri"/>
              </a:rPr>
              <a:t>After you complete:</a:t>
            </a:r>
            <a:endParaRPr lang="en-US" dirty="0"/>
          </a:p>
          <a:p>
            <a:pPr marL="285750" indent="-285750">
              <a:buFont typeface="Wingdings"/>
              <a:buChar char="ü"/>
            </a:pPr>
            <a:r>
              <a:rPr lang="en-US" dirty="0">
                <a:ea typeface="Calibri"/>
                <a:cs typeface="Calibri"/>
              </a:rPr>
              <a:t>Application for Admission</a:t>
            </a:r>
          </a:p>
          <a:p>
            <a:pPr marL="285750" indent="-285750">
              <a:buFont typeface="Wingdings"/>
              <a:buChar char="ü"/>
            </a:pPr>
            <a:r>
              <a:rPr lang="en-US" dirty="0">
                <a:ea typeface="Calibri"/>
                <a:cs typeface="Calibri"/>
              </a:rPr>
              <a:t>Activate </a:t>
            </a:r>
            <a:r>
              <a:rPr lang="en-US" err="1">
                <a:ea typeface="Calibri"/>
                <a:cs typeface="Calibri"/>
              </a:rPr>
              <a:t>ctcLink</a:t>
            </a:r>
            <a:endParaRPr lang="en-US">
              <a:ea typeface="Calibri"/>
              <a:cs typeface="Calibri"/>
            </a:endParaRPr>
          </a:p>
          <a:p>
            <a:pPr marL="285750" indent="-285750">
              <a:buFont typeface="Wingdings"/>
              <a:buChar char="ü"/>
            </a:pPr>
            <a:r>
              <a:rPr lang="en-US" dirty="0">
                <a:ea typeface="Calibri"/>
                <a:cs typeface="Calibri"/>
              </a:rPr>
              <a:t>Online Orientation</a:t>
            </a:r>
          </a:p>
          <a:p>
            <a:pPr marL="285750" indent="-285750">
              <a:buFont typeface="Wingdings"/>
              <a:buChar char="ü"/>
            </a:pPr>
            <a:r>
              <a:rPr lang="en-US" dirty="0">
                <a:ea typeface="Calibri"/>
                <a:cs typeface="Calibri"/>
              </a:rPr>
              <a:t>Fill out Runing Start Enrollment Packet with your parent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b="1" dirty="0">
                <a:ea typeface="Calibri"/>
                <a:cs typeface="Calibri"/>
              </a:rPr>
              <a:t>Make an appointment</a:t>
            </a:r>
            <a:r>
              <a:rPr lang="en-US" dirty="0">
                <a:ea typeface="Calibri"/>
                <a:cs typeface="Calibri"/>
              </a:rPr>
              <a:t> in Student Services with your counselor, appointments will be available starting after April 15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b="1" dirty="0">
                <a:ea typeface="Calibri"/>
                <a:cs typeface="Calibri"/>
              </a:rPr>
              <a:t>At your appointment Counselors will</a:t>
            </a:r>
            <a:r>
              <a:rPr lang="en-US" dirty="0">
                <a:ea typeface="Calibri"/>
                <a:cs typeface="Calibri"/>
              </a:rPr>
              <a:t>:</a:t>
            </a:r>
          </a:p>
          <a:p>
            <a:r>
              <a:rPr lang="en-US" dirty="0">
                <a:ea typeface="Calibri"/>
                <a:cs typeface="Calibri"/>
              </a:rPr>
              <a:t>Help you complete your EVF (they have this to do with you)</a:t>
            </a:r>
          </a:p>
          <a:p>
            <a:r>
              <a:rPr lang="en-US" dirty="0">
                <a:ea typeface="Calibri"/>
                <a:cs typeface="Calibri"/>
              </a:rPr>
              <a:t>Supply you with your transcript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You will need to go into skyward and screenshot your Graduation Requirement 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Upload your documents</a:t>
            </a:r>
          </a:p>
          <a:p>
            <a:r>
              <a:rPr lang="en-US" dirty="0">
                <a:ea typeface="Calibri"/>
                <a:cs typeface="Calibri"/>
              </a:rPr>
              <a:t>GRC and Highline class registration begin May 20</a:t>
            </a:r>
          </a:p>
          <a:p>
            <a:r>
              <a:rPr lang="en-US" dirty="0">
                <a:ea typeface="Calibri"/>
                <a:cs typeface="Calibri"/>
              </a:rPr>
              <a:t>Bellevue registration begins May 8</a:t>
            </a:r>
          </a:p>
          <a:p>
            <a:r>
              <a:rPr lang="en-US" dirty="0">
                <a:ea typeface="Calibri"/>
                <a:cs typeface="Calibri"/>
              </a:rPr>
              <a:t>RTC not listed yet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AF19A607-EEDE-A8A5-7D11-00AFAF976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551" y="1766763"/>
            <a:ext cx="5838372" cy="4116161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55F1DFFD-99BE-BC55-55D2-AFFFD1C3F052}"/>
              </a:ext>
            </a:extLst>
          </p:cNvPr>
          <p:cNvSpPr/>
          <p:nvPr/>
        </p:nvSpPr>
        <p:spPr>
          <a:xfrm>
            <a:off x="4021338" y="4517940"/>
            <a:ext cx="1246909" cy="42718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78238-FEDF-6C2C-F92F-8C9339887046}"/>
              </a:ext>
            </a:extLst>
          </p:cNvPr>
          <p:cNvSpPr txBox="1"/>
          <p:nvPr/>
        </p:nvSpPr>
        <p:spPr>
          <a:xfrm>
            <a:off x="647539" y="107344"/>
            <a:ext cx="853862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ea typeface="Calibri"/>
                <a:cs typeface="Calibri"/>
              </a:rPr>
              <a:t>Getting Started with Running Start</a:t>
            </a:r>
          </a:p>
        </p:txBody>
      </p:sp>
    </p:spTree>
    <p:extLst>
      <p:ext uri="{BB962C8B-B14F-4D97-AF65-F5344CB8AC3E}">
        <p14:creationId xmlns:p14="http://schemas.microsoft.com/office/powerpoint/2010/main" val="384510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Running Start Help Session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Start Help Session</dc:title>
  <dc:creator>Morrisson, Katherine</dc:creator>
  <cp:lastModifiedBy>Morrisson, Katherine</cp:lastModifiedBy>
  <cp:revision>143</cp:revision>
  <dcterms:created xsi:type="dcterms:W3CDTF">2023-03-13T18:30:42Z</dcterms:created>
  <dcterms:modified xsi:type="dcterms:W3CDTF">2024-03-19T16:54:34Z</dcterms:modified>
</cp:coreProperties>
</file>