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4"/>
  </p:sldMasterIdLst>
  <p:notesMasterIdLst>
    <p:notesMasterId r:id="rId11"/>
  </p:notesMasterIdLst>
  <p:sldIdLst>
    <p:sldId id="259" r:id="rId5"/>
    <p:sldId id="304" r:id="rId6"/>
    <p:sldId id="305" r:id="rId7"/>
    <p:sldId id="306" r:id="rId8"/>
    <p:sldId id="307" r:id="rId9"/>
    <p:sldId id="36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3D63571-044D-4F12-90ED-93B7367569B4}" v="43" dt="2023-02-10T19:27:49.19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85020" autoAdjust="0"/>
  </p:normalViewPr>
  <p:slideViewPr>
    <p:cSldViewPr snapToGrid="0" snapToObjects="1">
      <p:cViewPr varScale="1">
        <p:scale>
          <a:sx n="111" d="100"/>
          <a:sy n="111" d="100"/>
        </p:scale>
        <p:origin x="558" y="9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berts-Hunkovic, Kirsten" userId="d285a9a8-6962-4a91-9852-6f73a6fab582" providerId="ADAL" clId="{A3D63571-044D-4F12-90ED-93B7367569B4}"/>
    <pc:docChg chg="undo custSel addSld delSld modSld sldOrd">
      <pc:chgData name="Roberts-Hunkovic, Kirsten" userId="d285a9a8-6962-4a91-9852-6f73a6fab582" providerId="ADAL" clId="{A3D63571-044D-4F12-90ED-93B7367569B4}" dt="2023-02-10T22:35:14.103" v="1385" actId="20577"/>
      <pc:docMkLst>
        <pc:docMk/>
      </pc:docMkLst>
      <pc:sldChg chg="modSp mod">
        <pc:chgData name="Roberts-Hunkovic, Kirsten" userId="d285a9a8-6962-4a91-9852-6f73a6fab582" providerId="ADAL" clId="{A3D63571-044D-4F12-90ED-93B7367569B4}" dt="2023-02-10T17:24:45.426" v="1" actId="20577"/>
        <pc:sldMkLst>
          <pc:docMk/>
          <pc:sldMk cId="2085413209" sldId="256"/>
        </pc:sldMkLst>
        <pc:spChg chg="mod">
          <ac:chgData name="Roberts-Hunkovic, Kirsten" userId="d285a9a8-6962-4a91-9852-6f73a6fab582" providerId="ADAL" clId="{A3D63571-044D-4F12-90ED-93B7367569B4}" dt="2023-02-10T17:24:39.713" v="0"/>
          <ac:spMkLst>
            <pc:docMk/>
            <pc:sldMk cId="2085413209" sldId="256"/>
            <ac:spMk id="2" creationId="{00000000-0000-0000-0000-000000000000}"/>
          </ac:spMkLst>
        </pc:spChg>
        <pc:spChg chg="mod">
          <ac:chgData name="Roberts-Hunkovic, Kirsten" userId="d285a9a8-6962-4a91-9852-6f73a6fab582" providerId="ADAL" clId="{A3D63571-044D-4F12-90ED-93B7367569B4}" dt="2023-02-10T17:24:45.426" v="1" actId="20577"/>
          <ac:spMkLst>
            <pc:docMk/>
            <pc:sldMk cId="2085413209" sldId="256"/>
            <ac:spMk id="3" creationId="{00000000-0000-0000-0000-000000000000}"/>
          </ac:spMkLst>
        </pc:spChg>
      </pc:sldChg>
      <pc:sldChg chg="del">
        <pc:chgData name="Roberts-Hunkovic, Kirsten" userId="d285a9a8-6962-4a91-9852-6f73a6fab582" providerId="ADAL" clId="{A3D63571-044D-4F12-90ED-93B7367569B4}" dt="2023-02-10T17:28:49.559" v="178" actId="47"/>
        <pc:sldMkLst>
          <pc:docMk/>
          <pc:sldMk cId="3511783402" sldId="257"/>
        </pc:sldMkLst>
      </pc:sldChg>
      <pc:sldChg chg="modSp mod">
        <pc:chgData name="Roberts-Hunkovic, Kirsten" userId="d285a9a8-6962-4a91-9852-6f73a6fab582" providerId="ADAL" clId="{A3D63571-044D-4F12-90ED-93B7367569B4}" dt="2023-02-10T19:49:05.587" v="1369" actId="20577"/>
        <pc:sldMkLst>
          <pc:docMk/>
          <pc:sldMk cId="2687418981" sldId="259"/>
        </pc:sldMkLst>
        <pc:spChg chg="mod">
          <ac:chgData name="Roberts-Hunkovic, Kirsten" userId="d285a9a8-6962-4a91-9852-6f73a6fab582" providerId="ADAL" clId="{A3D63571-044D-4F12-90ED-93B7367569B4}" dt="2023-02-10T19:49:05.587" v="1369" actId="20577"/>
          <ac:spMkLst>
            <pc:docMk/>
            <pc:sldMk cId="2687418981" sldId="259"/>
            <ac:spMk id="2" creationId="{EA80EA38-7590-4451-A89F-3EC549B43AC1}"/>
          </ac:spMkLst>
        </pc:spChg>
        <pc:graphicFrameChg chg="mod">
          <ac:chgData name="Roberts-Hunkovic, Kirsten" userId="d285a9a8-6962-4a91-9852-6f73a6fab582" providerId="ADAL" clId="{A3D63571-044D-4F12-90ED-93B7367569B4}" dt="2023-02-10T19:27:49.194" v="679" actId="20577"/>
          <ac:graphicFrameMkLst>
            <pc:docMk/>
            <pc:sldMk cId="2687418981" sldId="259"/>
            <ac:graphicFrameMk id="5" creationId="{C84B8EC3-1997-470A-B204-16EF45928FA2}"/>
          </ac:graphicFrameMkLst>
        </pc:graphicFrameChg>
      </pc:sldChg>
      <pc:sldChg chg="del">
        <pc:chgData name="Roberts-Hunkovic, Kirsten" userId="d285a9a8-6962-4a91-9852-6f73a6fab582" providerId="ADAL" clId="{A3D63571-044D-4F12-90ED-93B7367569B4}" dt="2023-02-10T17:28:35.346" v="176" actId="47"/>
        <pc:sldMkLst>
          <pc:docMk/>
          <pc:sldMk cId="3083815930" sldId="260"/>
        </pc:sldMkLst>
      </pc:sldChg>
      <pc:sldChg chg="del">
        <pc:chgData name="Roberts-Hunkovic, Kirsten" userId="d285a9a8-6962-4a91-9852-6f73a6fab582" providerId="ADAL" clId="{A3D63571-044D-4F12-90ED-93B7367569B4}" dt="2023-02-10T19:21:20.805" v="605" actId="47"/>
        <pc:sldMkLst>
          <pc:docMk/>
          <pc:sldMk cId="947491563" sldId="261"/>
        </pc:sldMkLst>
      </pc:sldChg>
      <pc:sldChg chg="del">
        <pc:chgData name="Roberts-Hunkovic, Kirsten" userId="d285a9a8-6962-4a91-9852-6f73a6fab582" providerId="ADAL" clId="{A3D63571-044D-4F12-90ED-93B7367569B4}" dt="2023-02-10T17:28:33.509" v="174" actId="47"/>
        <pc:sldMkLst>
          <pc:docMk/>
          <pc:sldMk cId="3963193269" sldId="262"/>
        </pc:sldMkLst>
      </pc:sldChg>
      <pc:sldChg chg="del">
        <pc:chgData name="Roberts-Hunkovic, Kirsten" userId="d285a9a8-6962-4a91-9852-6f73a6fab582" providerId="ADAL" clId="{A3D63571-044D-4F12-90ED-93B7367569B4}" dt="2023-02-10T17:28:32.623" v="173" actId="47"/>
        <pc:sldMkLst>
          <pc:docMk/>
          <pc:sldMk cId="2626850462" sldId="263"/>
        </pc:sldMkLst>
      </pc:sldChg>
      <pc:sldChg chg="del">
        <pc:chgData name="Roberts-Hunkovic, Kirsten" userId="d285a9a8-6962-4a91-9852-6f73a6fab582" providerId="ADAL" clId="{A3D63571-044D-4F12-90ED-93B7367569B4}" dt="2023-02-10T17:28:31.606" v="172" actId="47"/>
        <pc:sldMkLst>
          <pc:docMk/>
          <pc:sldMk cId="1164303295" sldId="264"/>
        </pc:sldMkLst>
      </pc:sldChg>
      <pc:sldChg chg="del">
        <pc:chgData name="Roberts-Hunkovic, Kirsten" userId="d285a9a8-6962-4a91-9852-6f73a6fab582" providerId="ADAL" clId="{A3D63571-044D-4F12-90ED-93B7367569B4}" dt="2023-02-10T17:28:44.249" v="177" actId="47"/>
        <pc:sldMkLst>
          <pc:docMk/>
          <pc:sldMk cId="2759921262" sldId="265"/>
        </pc:sldMkLst>
      </pc:sldChg>
      <pc:sldChg chg="modSp mod">
        <pc:chgData name="Roberts-Hunkovic, Kirsten" userId="d285a9a8-6962-4a91-9852-6f73a6fab582" providerId="ADAL" clId="{A3D63571-044D-4F12-90ED-93B7367569B4}" dt="2023-02-10T22:35:14.103" v="1385" actId="20577"/>
        <pc:sldMkLst>
          <pc:docMk/>
          <pc:sldMk cId="3513096196" sldId="294"/>
        </pc:sldMkLst>
        <pc:spChg chg="mod">
          <ac:chgData name="Roberts-Hunkovic, Kirsten" userId="d285a9a8-6962-4a91-9852-6f73a6fab582" providerId="ADAL" clId="{A3D63571-044D-4F12-90ED-93B7367569B4}" dt="2023-02-10T22:35:14.103" v="1385" actId="20577"/>
          <ac:spMkLst>
            <pc:docMk/>
            <pc:sldMk cId="3513096196" sldId="294"/>
            <ac:spMk id="3" creationId="{00000000-0000-0000-0000-000000000000}"/>
          </ac:spMkLst>
        </pc:spChg>
      </pc:sldChg>
      <pc:sldChg chg="modSp mod">
        <pc:chgData name="Roberts-Hunkovic, Kirsten" userId="d285a9a8-6962-4a91-9852-6f73a6fab582" providerId="ADAL" clId="{A3D63571-044D-4F12-90ED-93B7367569B4}" dt="2023-02-10T17:26:37.748" v="157" actId="20577"/>
        <pc:sldMkLst>
          <pc:docMk/>
          <pc:sldMk cId="39003555" sldId="296"/>
        </pc:sldMkLst>
        <pc:spChg chg="mod">
          <ac:chgData name="Roberts-Hunkovic, Kirsten" userId="d285a9a8-6962-4a91-9852-6f73a6fab582" providerId="ADAL" clId="{A3D63571-044D-4F12-90ED-93B7367569B4}" dt="2023-02-10T17:26:34.159" v="155" actId="20577"/>
          <ac:spMkLst>
            <pc:docMk/>
            <pc:sldMk cId="39003555" sldId="296"/>
            <ac:spMk id="2" creationId="{00000000-0000-0000-0000-000000000000}"/>
          </ac:spMkLst>
        </pc:spChg>
        <pc:spChg chg="mod">
          <ac:chgData name="Roberts-Hunkovic, Kirsten" userId="d285a9a8-6962-4a91-9852-6f73a6fab582" providerId="ADAL" clId="{A3D63571-044D-4F12-90ED-93B7367569B4}" dt="2023-02-10T17:26:37.748" v="157" actId="20577"/>
          <ac:spMkLst>
            <pc:docMk/>
            <pc:sldMk cId="39003555" sldId="296"/>
            <ac:spMk id="3" creationId="{00000000-0000-0000-0000-000000000000}"/>
          </ac:spMkLst>
        </pc:spChg>
      </pc:sldChg>
      <pc:sldChg chg="addSp modSp mod">
        <pc:chgData name="Roberts-Hunkovic, Kirsten" userId="d285a9a8-6962-4a91-9852-6f73a6fab582" providerId="ADAL" clId="{A3D63571-044D-4F12-90ED-93B7367569B4}" dt="2023-02-10T19:35:06.047" v="734" actId="1076"/>
        <pc:sldMkLst>
          <pc:docMk/>
          <pc:sldMk cId="0" sldId="304"/>
        </pc:sldMkLst>
        <pc:spChg chg="mod">
          <ac:chgData name="Roberts-Hunkovic, Kirsten" userId="d285a9a8-6962-4a91-9852-6f73a6fab582" providerId="ADAL" clId="{A3D63571-044D-4F12-90ED-93B7367569B4}" dt="2023-02-10T19:34:54.415" v="730" actId="1076"/>
          <ac:spMkLst>
            <pc:docMk/>
            <pc:sldMk cId="0" sldId="304"/>
            <ac:spMk id="2" creationId="{D7FF06DF-16F6-4A0F-9F05-1E89DE89A972}"/>
          </ac:spMkLst>
        </pc:spChg>
        <pc:spChg chg="mod">
          <ac:chgData name="Roberts-Hunkovic, Kirsten" userId="d285a9a8-6962-4a91-9852-6f73a6fab582" providerId="ADAL" clId="{A3D63571-044D-4F12-90ED-93B7367569B4}" dt="2023-02-10T19:35:01.135" v="733" actId="27636"/>
          <ac:spMkLst>
            <pc:docMk/>
            <pc:sldMk cId="0" sldId="304"/>
            <ac:spMk id="29699" creationId="{CD27E194-687F-4892-89DF-1A17669D3FB7}"/>
          </ac:spMkLst>
        </pc:spChg>
        <pc:picChg chg="add mod">
          <ac:chgData name="Roberts-Hunkovic, Kirsten" userId="d285a9a8-6962-4a91-9852-6f73a6fab582" providerId="ADAL" clId="{A3D63571-044D-4F12-90ED-93B7367569B4}" dt="2023-02-10T19:35:06.047" v="734" actId="1076"/>
          <ac:picMkLst>
            <pc:docMk/>
            <pc:sldMk cId="0" sldId="304"/>
            <ac:picMk id="4" creationId="{34819CF8-2CC0-2AEF-58F4-6DF34BA941C6}"/>
          </ac:picMkLst>
        </pc:picChg>
      </pc:sldChg>
      <pc:sldChg chg="addSp delSp modSp mod">
        <pc:chgData name="Roberts-Hunkovic, Kirsten" userId="d285a9a8-6962-4a91-9852-6f73a6fab582" providerId="ADAL" clId="{A3D63571-044D-4F12-90ED-93B7367569B4}" dt="2023-02-10T18:36:31.571" v="203" actId="1076"/>
        <pc:sldMkLst>
          <pc:docMk/>
          <pc:sldMk cId="4042937533" sldId="305"/>
        </pc:sldMkLst>
        <pc:spChg chg="mod">
          <ac:chgData name="Roberts-Hunkovic, Kirsten" userId="d285a9a8-6962-4a91-9852-6f73a6fab582" providerId="ADAL" clId="{A3D63571-044D-4F12-90ED-93B7367569B4}" dt="2023-02-10T17:29:02.987" v="179" actId="1076"/>
          <ac:spMkLst>
            <pc:docMk/>
            <pc:sldMk cId="4042937533" sldId="305"/>
            <ac:spMk id="2" creationId="{196D2441-3BA6-4FB0-934F-27B4A2E6BA0C}"/>
          </ac:spMkLst>
        </pc:spChg>
        <pc:spChg chg="add mod">
          <ac:chgData name="Roberts-Hunkovic, Kirsten" userId="d285a9a8-6962-4a91-9852-6f73a6fab582" providerId="ADAL" clId="{A3D63571-044D-4F12-90ED-93B7367569B4}" dt="2023-02-10T18:36:17.358" v="199" actId="688"/>
          <ac:spMkLst>
            <pc:docMk/>
            <pc:sldMk cId="4042937533" sldId="305"/>
            <ac:spMk id="3" creationId="{D6D8713A-4E4E-6654-567A-87BDB213A20E}"/>
          </ac:spMkLst>
        </pc:spChg>
        <pc:spChg chg="mod">
          <ac:chgData name="Roberts-Hunkovic, Kirsten" userId="d285a9a8-6962-4a91-9852-6f73a6fab582" providerId="ADAL" clId="{A3D63571-044D-4F12-90ED-93B7367569B4}" dt="2023-02-10T18:36:31.571" v="203" actId="1076"/>
          <ac:spMkLst>
            <pc:docMk/>
            <pc:sldMk cId="4042937533" sldId="305"/>
            <ac:spMk id="4" creationId="{0733E0FE-E343-4A20-A831-F6CA7D7FF0BC}"/>
          </ac:spMkLst>
        </pc:spChg>
        <pc:spChg chg="mod">
          <ac:chgData name="Roberts-Hunkovic, Kirsten" userId="d285a9a8-6962-4a91-9852-6f73a6fab582" providerId="ADAL" clId="{A3D63571-044D-4F12-90ED-93B7367569B4}" dt="2023-02-10T18:35:11.393" v="192" actId="14100"/>
          <ac:spMkLst>
            <pc:docMk/>
            <pc:sldMk cId="4042937533" sldId="305"/>
            <ac:spMk id="7" creationId="{A65F0B7D-787C-4EA0-A325-3CA405244912}"/>
          </ac:spMkLst>
        </pc:spChg>
        <pc:spChg chg="mod">
          <ac:chgData name="Roberts-Hunkovic, Kirsten" userId="d285a9a8-6962-4a91-9852-6f73a6fab582" providerId="ADAL" clId="{A3D63571-044D-4F12-90ED-93B7367569B4}" dt="2023-02-10T18:36:25.074" v="201" actId="1076"/>
          <ac:spMkLst>
            <pc:docMk/>
            <pc:sldMk cId="4042937533" sldId="305"/>
            <ac:spMk id="9" creationId="{AAD46B46-F580-47BB-A532-2532301D76F4}"/>
          </ac:spMkLst>
        </pc:spChg>
        <pc:spChg chg="add mod">
          <ac:chgData name="Roberts-Hunkovic, Kirsten" userId="d285a9a8-6962-4a91-9852-6f73a6fab582" providerId="ADAL" clId="{A3D63571-044D-4F12-90ED-93B7367569B4}" dt="2023-02-10T17:29:41.935" v="189" actId="1076"/>
          <ac:spMkLst>
            <pc:docMk/>
            <pc:sldMk cId="4042937533" sldId="305"/>
            <ac:spMk id="11" creationId="{79A4AF49-FBD3-0434-99AE-FE5F72EB323A}"/>
          </ac:spMkLst>
        </pc:spChg>
        <pc:picChg chg="del">
          <ac:chgData name="Roberts-Hunkovic, Kirsten" userId="d285a9a8-6962-4a91-9852-6f73a6fab582" providerId="ADAL" clId="{A3D63571-044D-4F12-90ED-93B7367569B4}" dt="2023-02-10T17:29:32.292" v="184" actId="478"/>
          <ac:picMkLst>
            <pc:docMk/>
            <pc:sldMk cId="4042937533" sldId="305"/>
            <ac:picMk id="8" creationId="{175CA995-37BB-4562-8EF8-409B82AC7A64}"/>
          </ac:picMkLst>
        </pc:picChg>
        <pc:picChg chg="del">
          <ac:chgData name="Roberts-Hunkovic, Kirsten" userId="d285a9a8-6962-4a91-9852-6f73a6fab582" providerId="ADAL" clId="{A3D63571-044D-4F12-90ED-93B7367569B4}" dt="2023-02-10T18:36:03.033" v="194" actId="478"/>
          <ac:picMkLst>
            <pc:docMk/>
            <pc:sldMk cId="4042937533" sldId="305"/>
            <ac:picMk id="10" creationId="{0248584F-3AD3-4FE7-A145-6D628BC10603}"/>
          </ac:picMkLst>
        </pc:picChg>
      </pc:sldChg>
      <pc:sldChg chg="modSp mod">
        <pc:chgData name="Roberts-Hunkovic, Kirsten" userId="d285a9a8-6962-4a91-9852-6f73a6fab582" providerId="ADAL" clId="{A3D63571-044D-4F12-90ED-93B7367569B4}" dt="2023-02-10T19:53:35.973" v="1377" actId="1076"/>
        <pc:sldMkLst>
          <pc:docMk/>
          <pc:sldMk cId="4122328003" sldId="306"/>
        </pc:sldMkLst>
        <pc:spChg chg="mod">
          <ac:chgData name="Roberts-Hunkovic, Kirsten" userId="d285a9a8-6962-4a91-9852-6f73a6fab582" providerId="ADAL" clId="{A3D63571-044D-4F12-90ED-93B7367569B4}" dt="2023-02-10T19:36:01.349" v="773" actId="1076"/>
          <ac:spMkLst>
            <pc:docMk/>
            <pc:sldMk cId="4122328003" sldId="306"/>
            <ac:spMk id="2" creationId="{E0AB6067-6415-442A-B106-A6F48F6FC0B4}"/>
          </ac:spMkLst>
        </pc:spChg>
        <pc:spChg chg="mod">
          <ac:chgData name="Roberts-Hunkovic, Kirsten" userId="d285a9a8-6962-4a91-9852-6f73a6fab582" providerId="ADAL" clId="{A3D63571-044D-4F12-90ED-93B7367569B4}" dt="2023-02-10T19:53:35.973" v="1377" actId="1076"/>
          <ac:spMkLst>
            <pc:docMk/>
            <pc:sldMk cId="4122328003" sldId="306"/>
            <ac:spMk id="3" creationId="{CEB57084-4C29-409E-AA2D-AE64C08A119A}"/>
          </ac:spMkLst>
        </pc:spChg>
        <pc:spChg chg="mod">
          <ac:chgData name="Roberts-Hunkovic, Kirsten" userId="d285a9a8-6962-4a91-9852-6f73a6fab582" providerId="ADAL" clId="{A3D63571-044D-4F12-90ED-93B7367569B4}" dt="2023-02-10T19:36:33.845" v="816" actId="1076"/>
          <ac:spMkLst>
            <pc:docMk/>
            <pc:sldMk cId="4122328003" sldId="306"/>
            <ac:spMk id="9" creationId="{4D57D6AB-00A2-4907-93F6-D8AC4DCCE0F6}"/>
          </ac:spMkLst>
        </pc:spChg>
      </pc:sldChg>
      <pc:sldChg chg="addSp delSp modSp mod">
        <pc:chgData name="Roberts-Hunkovic, Kirsten" userId="d285a9a8-6962-4a91-9852-6f73a6fab582" providerId="ADAL" clId="{A3D63571-044D-4F12-90ED-93B7367569B4}" dt="2023-02-10T19:39:08.692" v="918" actId="1076"/>
        <pc:sldMkLst>
          <pc:docMk/>
          <pc:sldMk cId="1824041372" sldId="307"/>
        </pc:sldMkLst>
        <pc:spChg chg="mod">
          <ac:chgData name="Roberts-Hunkovic, Kirsten" userId="d285a9a8-6962-4a91-9852-6f73a6fab582" providerId="ADAL" clId="{A3D63571-044D-4F12-90ED-93B7367569B4}" dt="2023-02-10T19:38:25.201" v="893" actId="20577"/>
          <ac:spMkLst>
            <pc:docMk/>
            <pc:sldMk cId="1824041372" sldId="307"/>
            <ac:spMk id="2" creationId="{DD59FCF8-C86F-4998-9052-9A6A1EA733DB}"/>
          </ac:spMkLst>
        </pc:spChg>
        <pc:spChg chg="mod">
          <ac:chgData name="Roberts-Hunkovic, Kirsten" userId="d285a9a8-6962-4a91-9852-6f73a6fab582" providerId="ADAL" clId="{A3D63571-044D-4F12-90ED-93B7367569B4}" dt="2023-02-10T19:38:36.575" v="915" actId="20577"/>
          <ac:spMkLst>
            <pc:docMk/>
            <pc:sldMk cId="1824041372" sldId="307"/>
            <ac:spMk id="3" creationId="{BBEA210A-13ED-462F-BC37-90A4E3B5A519}"/>
          </ac:spMkLst>
        </pc:spChg>
        <pc:spChg chg="add mod">
          <ac:chgData name="Roberts-Hunkovic, Kirsten" userId="d285a9a8-6962-4a91-9852-6f73a6fab582" providerId="ADAL" clId="{A3D63571-044D-4F12-90ED-93B7367569B4}" dt="2023-02-10T19:39:08.692" v="918" actId="1076"/>
          <ac:spMkLst>
            <pc:docMk/>
            <pc:sldMk cId="1824041372" sldId="307"/>
            <ac:spMk id="5" creationId="{4798DCA7-E5AB-E3D3-27E0-F07D3464F327}"/>
          </ac:spMkLst>
        </pc:spChg>
        <pc:picChg chg="mod">
          <ac:chgData name="Roberts-Hunkovic, Kirsten" userId="d285a9a8-6962-4a91-9852-6f73a6fab582" providerId="ADAL" clId="{A3D63571-044D-4F12-90ED-93B7367569B4}" dt="2023-02-10T19:11:11.395" v="501" actId="14100"/>
          <ac:picMkLst>
            <pc:docMk/>
            <pc:sldMk cId="1824041372" sldId="307"/>
            <ac:picMk id="7" creationId="{0C1A56E7-C2A1-4DB2-9F15-644A49D737E9}"/>
          </ac:picMkLst>
        </pc:picChg>
        <pc:picChg chg="del mod">
          <ac:chgData name="Roberts-Hunkovic, Kirsten" userId="d285a9a8-6962-4a91-9852-6f73a6fab582" providerId="ADAL" clId="{A3D63571-044D-4F12-90ED-93B7367569B4}" dt="2023-02-10T19:39:03.357" v="917" actId="478"/>
          <ac:picMkLst>
            <pc:docMk/>
            <pc:sldMk cId="1824041372" sldId="307"/>
            <ac:picMk id="8" creationId="{866E48C6-A63D-4CAC-B759-E9987A55C9E6}"/>
          </ac:picMkLst>
        </pc:picChg>
      </pc:sldChg>
      <pc:sldChg chg="modSp mod">
        <pc:chgData name="Roberts-Hunkovic, Kirsten" userId="d285a9a8-6962-4a91-9852-6f73a6fab582" providerId="ADAL" clId="{A3D63571-044D-4F12-90ED-93B7367569B4}" dt="2023-02-10T19:46:50.304" v="1367" actId="27636"/>
        <pc:sldMkLst>
          <pc:docMk/>
          <pc:sldMk cId="2599035249" sldId="314"/>
        </pc:sldMkLst>
        <pc:spChg chg="mod">
          <ac:chgData name="Roberts-Hunkovic, Kirsten" userId="d285a9a8-6962-4a91-9852-6f73a6fab582" providerId="ADAL" clId="{A3D63571-044D-4F12-90ED-93B7367569B4}" dt="2023-02-10T19:46:47.582" v="1365" actId="1076"/>
          <ac:spMkLst>
            <pc:docMk/>
            <pc:sldMk cId="2599035249" sldId="314"/>
            <ac:spMk id="2" creationId="{8B65B167-DF8D-4834-AA97-E43904ABEC71}"/>
          </ac:spMkLst>
        </pc:spChg>
        <pc:spChg chg="mod">
          <ac:chgData name="Roberts-Hunkovic, Kirsten" userId="d285a9a8-6962-4a91-9852-6f73a6fab582" providerId="ADAL" clId="{A3D63571-044D-4F12-90ED-93B7367569B4}" dt="2023-02-10T19:46:50.304" v="1367" actId="27636"/>
          <ac:spMkLst>
            <pc:docMk/>
            <pc:sldMk cId="2599035249" sldId="314"/>
            <ac:spMk id="3" creationId="{2E674858-68E4-4068-8DB2-890E8E17ED7B}"/>
          </ac:spMkLst>
        </pc:spChg>
      </pc:sldChg>
      <pc:sldChg chg="del">
        <pc:chgData name="Roberts-Hunkovic, Kirsten" userId="d285a9a8-6962-4a91-9852-6f73a6fab582" providerId="ADAL" clId="{A3D63571-044D-4F12-90ED-93B7367569B4}" dt="2023-02-10T17:28:34.344" v="175" actId="47"/>
        <pc:sldMkLst>
          <pc:docMk/>
          <pc:sldMk cId="4157192468" sldId="356"/>
        </pc:sldMkLst>
      </pc:sldChg>
      <pc:sldChg chg="del">
        <pc:chgData name="Roberts-Hunkovic, Kirsten" userId="d285a9a8-6962-4a91-9852-6f73a6fab582" providerId="ADAL" clId="{A3D63571-044D-4F12-90ED-93B7367569B4}" dt="2023-02-10T19:21:22.622" v="606" actId="47"/>
        <pc:sldMkLst>
          <pc:docMk/>
          <pc:sldMk cId="4218822411" sldId="357"/>
        </pc:sldMkLst>
      </pc:sldChg>
      <pc:sldChg chg="del">
        <pc:chgData name="Roberts-Hunkovic, Kirsten" userId="d285a9a8-6962-4a91-9852-6f73a6fab582" providerId="ADAL" clId="{A3D63571-044D-4F12-90ED-93B7367569B4}" dt="2023-02-10T17:26:58.685" v="158" actId="47"/>
        <pc:sldMkLst>
          <pc:docMk/>
          <pc:sldMk cId="3710672155" sldId="358"/>
        </pc:sldMkLst>
      </pc:sldChg>
      <pc:sldChg chg="modSp mod ord">
        <pc:chgData name="Roberts-Hunkovic, Kirsten" userId="d285a9a8-6962-4a91-9852-6f73a6fab582" providerId="ADAL" clId="{A3D63571-044D-4F12-90ED-93B7367569B4}" dt="2023-02-10T19:41:41.587" v="1182" actId="20577"/>
        <pc:sldMkLst>
          <pc:docMk/>
          <pc:sldMk cId="829993069" sldId="359"/>
        </pc:sldMkLst>
        <pc:spChg chg="mod">
          <ac:chgData name="Roberts-Hunkovic, Kirsten" userId="d285a9a8-6962-4a91-9852-6f73a6fab582" providerId="ADAL" clId="{A3D63571-044D-4F12-90ED-93B7367569B4}" dt="2023-02-10T19:26:19.203" v="617" actId="20577"/>
          <ac:spMkLst>
            <pc:docMk/>
            <pc:sldMk cId="829993069" sldId="359"/>
            <ac:spMk id="2" creationId="{6BEBCFDE-5E61-5161-40A3-DCA5FA1E0B90}"/>
          </ac:spMkLst>
        </pc:spChg>
        <pc:spChg chg="mod">
          <ac:chgData name="Roberts-Hunkovic, Kirsten" userId="d285a9a8-6962-4a91-9852-6f73a6fab582" providerId="ADAL" clId="{A3D63571-044D-4F12-90ED-93B7367569B4}" dt="2023-02-10T19:41:41.587" v="1182" actId="20577"/>
          <ac:spMkLst>
            <pc:docMk/>
            <pc:sldMk cId="829993069" sldId="359"/>
            <ac:spMk id="3" creationId="{4424D2DC-56ED-EE5C-EAB1-3E30EAFDC266}"/>
          </ac:spMkLst>
        </pc:spChg>
      </pc:sldChg>
      <pc:sldChg chg="modSp mod delDesignElem">
        <pc:chgData name="Roberts-Hunkovic, Kirsten" userId="d285a9a8-6962-4a91-9852-6f73a6fab582" providerId="ADAL" clId="{A3D63571-044D-4F12-90ED-93B7367569B4}" dt="2023-02-10T17:27:55.946" v="169" actId="1076"/>
        <pc:sldMkLst>
          <pc:docMk/>
          <pc:sldMk cId="2475805559" sldId="360"/>
        </pc:sldMkLst>
        <pc:spChg chg="mod">
          <ac:chgData name="Roberts-Hunkovic, Kirsten" userId="d285a9a8-6962-4a91-9852-6f73a6fab582" providerId="ADAL" clId="{A3D63571-044D-4F12-90ED-93B7367569B4}" dt="2023-02-10T17:27:17.871" v="160" actId="1076"/>
          <ac:spMkLst>
            <pc:docMk/>
            <pc:sldMk cId="2475805559" sldId="360"/>
            <ac:spMk id="2" creationId="{1C21E816-31F5-48BB-BD02-D15F2F18B48A}"/>
          </ac:spMkLst>
        </pc:spChg>
        <pc:spChg chg="mod">
          <ac:chgData name="Roberts-Hunkovic, Kirsten" userId="d285a9a8-6962-4a91-9852-6f73a6fab582" providerId="ADAL" clId="{A3D63571-044D-4F12-90ED-93B7367569B4}" dt="2023-02-10T17:27:55.946" v="169" actId="1076"/>
          <ac:spMkLst>
            <pc:docMk/>
            <pc:sldMk cId="2475805559" sldId="360"/>
            <ac:spMk id="3" creationId="{8CED10A7-FB72-4716-B6AA-FAA3F29916C4}"/>
          </ac:spMkLst>
        </pc:spChg>
      </pc:sldChg>
      <pc:sldChg chg="addSp delSp modSp new mod modClrScheme chgLayout">
        <pc:chgData name="Roberts-Hunkovic, Kirsten" userId="d285a9a8-6962-4a91-9852-6f73a6fab582" providerId="ADAL" clId="{A3D63571-044D-4F12-90ED-93B7367569B4}" dt="2023-02-10T19:41:20.709" v="1180" actId="122"/>
        <pc:sldMkLst>
          <pc:docMk/>
          <pc:sldMk cId="1024604543" sldId="361"/>
        </pc:sldMkLst>
        <pc:spChg chg="del mod ord">
          <ac:chgData name="Roberts-Hunkovic, Kirsten" userId="d285a9a8-6962-4a91-9852-6f73a6fab582" providerId="ADAL" clId="{A3D63571-044D-4F12-90ED-93B7367569B4}" dt="2023-02-10T19:39:23.430" v="920" actId="700"/>
          <ac:spMkLst>
            <pc:docMk/>
            <pc:sldMk cId="1024604543" sldId="361"/>
            <ac:spMk id="2" creationId="{F066A719-A4E4-1CFC-1D43-CF8BCD1CD8C3}"/>
          </ac:spMkLst>
        </pc:spChg>
        <pc:spChg chg="del mod ord">
          <ac:chgData name="Roberts-Hunkovic, Kirsten" userId="d285a9a8-6962-4a91-9852-6f73a6fab582" providerId="ADAL" clId="{A3D63571-044D-4F12-90ED-93B7367569B4}" dt="2023-02-10T19:39:23.430" v="920" actId="700"/>
          <ac:spMkLst>
            <pc:docMk/>
            <pc:sldMk cId="1024604543" sldId="361"/>
            <ac:spMk id="3" creationId="{268547EC-4A2E-0436-7B80-2AF4D2D4173D}"/>
          </ac:spMkLst>
        </pc:spChg>
        <pc:spChg chg="del">
          <ac:chgData name="Roberts-Hunkovic, Kirsten" userId="d285a9a8-6962-4a91-9852-6f73a6fab582" providerId="ADAL" clId="{A3D63571-044D-4F12-90ED-93B7367569B4}" dt="2023-02-10T19:39:23.430" v="920" actId="700"/>
          <ac:spMkLst>
            <pc:docMk/>
            <pc:sldMk cId="1024604543" sldId="361"/>
            <ac:spMk id="4" creationId="{7625C049-3C6E-53EE-59F8-5C7308E866C3}"/>
          </ac:spMkLst>
        </pc:spChg>
        <pc:spChg chg="add mod ord">
          <ac:chgData name="Roberts-Hunkovic, Kirsten" userId="d285a9a8-6962-4a91-9852-6f73a6fab582" providerId="ADAL" clId="{A3D63571-044D-4F12-90ED-93B7367569B4}" dt="2023-02-10T19:41:20.709" v="1180" actId="122"/>
          <ac:spMkLst>
            <pc:docMk/>
            <pc:sldMk cId="1024604543" sldId="361"/>
            <ac:spMk id="5" creationId="{11F24407-D646-C530-AB07-D7F174E0B682}"/>
          </ac:spMkLst>
        </pc:spChg>
        <pc:spChg chg="add mod ord">
          <ac:chgData name="Roberts-Hunkovic, Kirsten" userId="d285a9a8-6962-4a91-9852-6f73a6fab582" providerId="ADAL" clId="{A3D63571-044D-4F12-90ED-93B7367569B4}" dt="2023-02-10T19:41:14.740" v="1178" actId="1076"/>
          <ac:spMkLst>
            <pc:docMk/>
            <pc:sldMk cId="1024604543" sldId="361"/>
            <ac:spMk id="6" creationId="{80D8ED74-6ABA-F3D0-D118-741F57BC4421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A1E0828-CCE4-4B17-B55D-07995D1B36D8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10B884B-248F-4708-ADC8-ECB341B20CE5}">
      <dgm:prSet phldrT="[Text]" custT="1"/>
      <dgm:spPr/>
      <dgm:t>
        <a:bodyPr/>
        <a:lstStyle/>
        <a:p>
          <a:endParaRPr lang="en-US" sz="1400" b="1" dirty="0"/>
        </a:p>
        <a:p>
          <a:r>
            <a:rPr lang="en-US" sz="1400" b="1" dirty="0"/>
            <a:t>Homeroom</a:t>
          </a:r>
        </a:p>
      </dgm:t>
    </dgm:pt>
    <dgm:pt modelId="{1A7EB6E1-FB51-457D-89C1-389F50A6793B}" type="parTrans" cxnId="{85D402B7-CECF-4F82-A5B4-B2D8A8109ED6}">
      <dgm:prSet/>
      <dgm:spPr/>
      <dgm:t>
        <a:bodyPr/>
        <a:lstStyle/>
        <a:p>
          <a:endParaRPr lang="en-US"/>
        </a:p>
      </dgm:t>
    </dgm:pt>
    <dgm:pt modelId="{43963C9E-AA49-4199-91B7-1EFF909ED571}" type="sibTrans" cxnId="{85D402B7-CECF-4F82-A5B4-B2D8A8109ED6}">
      <dgm:prSet/>
      <dgm:spPr/>
      <dgm:t>
        <a:bodyPr/>
        <a:lstStyle/>
        <a:p>
          <a:endParaRPr lang="en-US"/>
        </a:p>
      </dgm:t>
    </dgm:pt>
    <dgm:pt modelId="{19761974-F191-4205-8DF8-318EE8B7BD17}">
      <dgm:prSet phldrT="[Text]"/>
      <dgm:spPr/>
      <dgm:t>
        <a:bodyPr/>
        <a:lstStyle/>
        <a:p>
          <a:r>
            <a:rPr lang="en-US" dirty="0"/>
            <a:t>Graduation Requirement Worksheet</a:t>
          </a:r>
        </a:p>
      </dgm:t>
    </dgm:pt>
    <dgm:pt modelId="{19EB3B5B-0CBC-46F3-AFB0-B99AB697DE37}" type="parTrans" cxnId="{F5A72BC1-B69D-4FDD-9892-C44E257DFD3E}">
      <dgm:prSet/>
      <dgm:spPr/>
      <dgm:t>
        <a:bodyPr/>
        <a:lstStyle/>
        <a:p>
          <a:endParaRPr lang="en-US"/>
        </a:p>
      </dgm:t>
    </dgm:pt>
    <dgm:pt modelId="{92B848B4-41B9-4032-9FD4-A47E1BD92A3D}" type="sibTrans" cxnId="{F5A72BC1-B69D-4FDD-9892-C44E257DFD3E}">
      <dgm:prSet/>
      <dgm:spPr/>
      <dgm:t>
        <a:bodyPr/>
        <a:lstStyle/>
        <a:p>
          <a:endParaRPr lang="en-US"/>
        </a:p>
      </dgm:t>
    </dgm:pt>
    <dgm:pt modelId="{2E384CE7-F32D-412E-8F75-36A745FEED80}">
      <dgm:prSet phldrT="[Text]"/>
      <dgm:spPr/>
      <dgm:t>
        <a:bodyPr/>
        <a:lstStyle/>
        <a:p>
          <a:r>
            <a:rPr lang="en-US" dirty="0"/>
            <a:t>Understand what credits you’ve earned and what you have left to do</a:t>
          </a:r>
        </a:p>
      </dgm:t>
    </dgm:pt>
    <dgm:pt modelId="{89629E27-B443-4A2B-9D90-BFCF39FCE526}" type="parTrans" cxnId="{54C5074F-3937-4F88-882A-C25EA38F990E}">
      <dgm:prSet/>
      <dgm:spPr/>
      <dgm:t>
        <a:bodyPr/>
        <a:lstStyle/>
        <a:p>
          <a:endParaRPr lang="en-US"/>
        </a:p>
      </dgm:t>
    </dgm:pt>
    <dgm:pt modelId="{FDA99CC0-895F-44D0-8701-347A48FEC99C}" type="sibTrans" cxnId="{54C5074F-3937-4F88-882A-C25EA38F990E}">
      <dgm:prSet/>
      <dgm:spPr/>
      <dgm:t>
        <a:bodyPr/>
        <a:lstStyle/>
        <a:p>
          <a:endParaRPr lang="en-US"/>
        </a:p>
      </dgm:t>
    </dgm:pt>
    <dgm:pt modelId="{76D3F06B-8584-47E4-A675-89E746CC79F0}">
      <dgm:prSet phldrT="[Text]" custT="1"/>
      <dgm:spPr/>
      <dgm:t>
        <a:bodyPr/>
        <a:lstStyle/>
        <a:p>
          <a:r>
            <a:rPr lang="en-US" sz="1400" b="1" dirty="0"/>
            <a:t>Week of February 21</a:t>
          </a:r>
        </a:p>
      </dgm:t>
    </dgm:pt>
    <dgm:pt modelId="{5AFFE005-6F6C-4D09-AF2B-B41957D9391E}" type="parTrans" cxnId="{8262C486-6022-4C1E-9C87-50E3CDE97FBD}">
      <dgm:prSet/>
      <dgm:spPr/>
      <dgm:t>
        <a:bodyPr/>
        <a:lstStyle/>
        <a:p>
          <a:endParaRPr lang="en-US"/>
        </a:p>
      </dgm:t>
    </dgm:pt>
    <dgm:pt modelId="{5519A10D-DF0D-463D-BA76-CFC9D692FBD0}" type="sibTrans" cxnId="{8262C486-6022-4C1E-9C87-50E3CDE97FBD}">
      <dgm:prSet/>
      <dgm:spPr/>
      <dgm:t>
        <a:bodyPr/>
        <a:lstStyle/>
        <a:p>
          <a:endParaRPr lang="en-US"/>
        </a:p>
      </dgm:t>
    </dgm:pt>
    <dgm:pt modelId="{B3A674B8-DC17-4CF3-9433-8A2494E52B1E}">
      <dgm:prSet phldrT="[Text]"/>
      <dgm:spPr/>
      <dgm:t>
        <a:bodyPr/>
        <a:lstStyle/>
        <a:p>
          <a:r>
            <a:rPr lang="en-US" dirty="0"/>
            <a:t>Grade level registration presentation from Counselors</a:t>
          </a:r>
        </a:p>
      </dgm:t>
    </dgm:pt>
    <dgm:pt modelId="{8A64A127-CC94-4F6C-AF9C-EC21BCE1FCD6}" type="parTrans" cxnId="{A0F34A80-BE73-4F43-A4F1-E9CF6E125766}">
      <dgm:prSet/>
      <dgm:spPr/>
      <dgm:t>
        <a:bodyPr/>
        <a:lstStyle/>
        <a:p>
          <a:endParaRPr lang="en-US"/>
        </a:p>
      </dgm:t>
    </dgm:pt>
    <dgm:pt modelId="{E16001B7-C60A-4CE2-8497-D0873DD0752C}" type="sibTrans" cxnId="{A0F34A80-BE73-4F43-A4F1-E9CF6E125766}">
      <dgm:prSet/>
      <dgm:spPr/>
      <dgm:t>
        <a:bodyPr/>
        <a:lstStyle/>
        <a:p>
          <a:endParaRPr lang="en-US"/>
        </a:p>
      </dgm:t>
    </dgm:pt>
    <dgm:pt modelId="{14402493-02A9-4E77-B11D-4795580C6CFA}">
      <dgm:prSet phldrT="[Text]"/>
      <dgm:spPr/>
      <dgm:t>
        <a:bodyPr/>
        <a:lstStyle/>
        <a:p>
          <a:r>
            <a:rPr lang="en-US" dirty="0"/>
            <a:t>Lunchtime Registration Question and Answer time with Counselors</a:t>
          </a:r>
        </a:p>
      </dgm:t>
    </dgm:pt>
    <dgm:pt modelId="{508B016B-CFA4-4DC5-8434-B16C466EFF03}" type="parTrans" cxnId="{79665022-F2E9-4DE8-9C7C-6B4B4662A2A7}">
      <dgm:prSet/>
      <dgm:spPr/>
      <dgm:t>
        <a:bodyPr/>
        <a:lstStyle/>
        <a:p>
          <a:endParaRPr lang="en-US"/>
        </a:p>
      </dgm:t>
    </dgm:pt>
    <dgm:pt modelId="{45E7EDED-114E-4B8C-9138-1EDFCE6712BD}" type="sibTrans" cxnId="{79665022-F2E9-4DE8-9C7C-6B4B4662A2A7}">
      <dgm:prSet/>
      <dgm:spPr/>
      <dgm:t>
        <a:bodyPr/>
        <a:lstStyle/>
        <a:p>
          <a:endParaRPr lang="en-US"/>
        </a:p>
      </dgm:t>
    </dgm:pt>
    <dgm:pt modelId="{146F856F-E4B8-419F-85B8-8CED2B864F83}">
      <dgm:prSet phldrT="[Text]" custT="1"/>
      <dgm:spPr/>
      <dgm:t>
        <a:bodyPr/>
        <a:lstStyle/>
        <a:p>
          <a:r>
            <a:rPr lang="en-US" sz="1400" b="1" dirty="0"/>
            <a:t>Week of February 27</a:t>
          </a:r>
        </a:p>
      </dgm:t>
    </dgm:pt>
    <dgm:pt modelId="{1A990210-0C20-4984-A310-F9CBA22F294A}" type="parTrans" cxnId="{DBF74FCF-4622-4BB4-ACB6-EF3CBD2B33C8}">
      <dgm:prSet/>
      <dgm:spPr/>
      <dgm:t>
        <a:bodyPr/>
        <a:lstStyle/>
        <a:p>
          <a:endParaRPr lang="en-US"/>
        </a:p>
      </dgm:t>
    </dgm:pt>
    <dgm:pt modelId="{D3D92569-3A4F-4B7D-A3D9-E8FD0ACC4AAF}" type="sibTrans" cxnId="{DBF74FCF-4622-4BB4-ACB6-EF3CBD2B33C8}">
      <dgm:prSet/>
      <dgm:spPr/>
      <dgm:t>
        <a:bodyPr/>
        <a:lstStyle/>
        <a:p>
          <a:endParaRPr lang="en-US"/>
        </a:p>
      </dgm:t>
    </dgm:pt>
    <dgm:pt modelId="{042FC310-79DB-4A2C-A5E5-BFAD44C39CB0}">
      <dgm:prSet phldrT="[Text]"/>
      <dgm:spPr/>
      <dgm:t>
        <a:bodyPr/>
        <a:lstStyle/>
        <a:p>
          <a:r>
            <a:rPr lang="en-US" dirty="0"/>
            <a:t>Registering for 2023-24 classes in Skyward</a:t>
          </a:r>
        </a:p>
      </dgm:t>
    </dgm:pt>
    <dgm:pt modelId="{B83C4EDB-4CFF-4068-A572-254C31E9A7E6}" type="parTrans" cxnId="{19133ABC-B917-4A7B-8EAA-427F4285F9AA}">
      <dgm:prSet/>
      <dgm:spPr/>
      <dgm:t>
        <a:bodyPr/>
        <a:lstStyle/>
        <a:p>
          <a:endParaRPr lang="en-US"/>
        </a:p>
      </dgm:t>
    </dgm:pt>
    <dgm:pt modelId="{BCB44932-7CCF-4121-817D-13B7F258379D}" type="sibTrans" cxnId="{19133ABC-B917-4A7B-8EAA-427F4285F9AA}">
      <dgm:prSet/>
      <dgm:spPr/>
      <dgm:t>
        <a:bodyPr/>
        <a:lstStyle/>
        <a:p>
          <a:endParaRPr lang="en-US"/>
        </a:p>
      </dgm:t>
    </dgm:pt>
    <dgm:pt modelId="{49F959E1-C7DE-4A81-9469-0CED3DD06C5B}" type="pres">
      <dgm:prSet presAssocID="{EA1E0828-CCE4-4B17-B55D-07995D1B36D8}" presName="linearFlow" presStyleCnt="0">
        <dgm:presLayoutVars>
          <dgm:dir/>
          <dgm:animLvl val="lvl"/>
          <dgm:resizeHandles val="exact"/>
        </dgm:presLayoutVars>
      </dgm:prSet>
      <dgm:spPr/>
    </dgm:pt>
    <dgm:pt modelId="{CCF73A82-96B0-47DE-ADE0-DF21E74D3B12}" type="pres">
      <dgm:prSet presAssocID="{D10B884B-248F-4708-ADC8-ECB341B20CE5}" presName="composite" presStyleCnt="0"/>
      <dgm:spPr/>
    </dgm:pt>
    <dgm:pt modelId="{D50FC208-FBC8-45F4-874A-CD1B77D1723B}" type="pres">
      <dgm:prSet presAssocID="{D10B884B-248F-4708-ADC8-ECB341B20CE5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51E2E0D1-38B1-4158-A9BC-2C84E24E430C}" type="pres">
      <dgm:prSet presAssocID="{D10B884B-248F-4708-ADC8-ECB341B20CE5}" presName="descendantText" presStyleLbl="alignAcc1" presStyleIdx="0" presStyleCnt="3">
        <dgm:presLayoutVars>
          <dgm:bulletEnabled val="1"/>
        </dgm:presLayoutVars>
      </dgm:prSet>
      <dgm:spPr/>
    </dgm:pt>
    <dgm:pt modelId="{8BADA422-38B9-407C-906D-8195C8230B7D}" type="pres">
      <dgm:prSet presAssocID="{43963C9E-AA49-4199-91B7-1EFF909ED571}" presName="sp" presStyleCnt="0"/>
      <dgm:spPr/>
    </dgm:pt>
    <dgm:pt modelId="{AA3C5554-EA8B-4511-8EFB-AB820A76227F}" type="pres">
      <dgm:prSet presAssocID="{76D3F06B-8584-47E4-A675-89E746CC79F0}" presName="composite" presStyleCnt="0"/>
      <dgm:spPr/>
    </dgm:pt>
    <dgm:pt modelId="{98138CCA-6D79-4856-BC26-FC54CD7C2795}" type="pres">
      <dgm:prSet presAssocID="{76D3F06B-8584-47E4-A675-89E746CC79F0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4BCE53CC-D3F6-4785-BE7E-2E0BB2D6876E}" type="pres">
      <dgm:prSet presAssocID="{76D3F06B-8584-47E4-A675-89E746CC79F0}" presName="descendantText" presStyleLbl="alignAcc1" presStyleIdx="1" presStyleCnt="3">
        <dgm:presLayoutVars>
          <dgm:bulletEnabled val="1"/>
        </dgm:presLayoutVars>
      </dgm:prSet>
      <dgm:spPr/>
    </dgm:pt>
    <dgm:pt modelId="{5173A561-8AA1-4E03-A2EA-D5FA33CEBEA7}" type="pres">
      <dgm:prSet presAssocID="{5519A10D-DF0D-463D-BA76-CFC9D692FBD0}" presName="sp" presStyleCnt="0"/>
      <dgm:spPr/>
    </dgm:pt>
    <dgm:pt modelId="{369BE8F0-683E-4E7E-B4E3-03CE8F0C0BF0}" type="pres">
      <dgm:prSet presAssocID="{146F856F-E4B8-419F-85B8-8CED2B864F83}" presName="composite" presStyleCnt="0"/>
      <dgm:spPr/>
    </dgm:pt>
    <dgm:pt modelId="{3A3BB7E7-95FD-4990-B6F7-5307EC9F988C}" type="pres">
      <dgm:prSet presAssocID="{146F856F-E4B8-419F-85B8-8CED2B864F83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57AE83D6-2305-4DC5-B6E6-19F1F36C79FE}" type="pres">
      <dgm:prSet presAssocID="{146F856F-E4B8-419F-85B8-8CED2B864F83}" presName="descendantText" presStyleLbl="alignAcc1" presStyleIdx="2" presStyleCnt="3">
        <dgm:presLayoutVars>
          <dgm:bulletEnabled val="1"/>
        </dgm:presLayoutVars>
      </dgm:prSet>
      <dgm:spPr/>
    </dgm:pt>
  </dgm:ptLst>
  <dgm:cxnLst>
    <dgm:cxn modelId="{990B2313-B6EF-4617-B13D-2ECED94D40F6}" type="presOf" srcId="{76D3F06B-8584-47E4-A675-89E746CC79F0}" destId="{98138CCA-6D79-4856-BC26-FC54CD7C2795}" srcOrd="0" destOrd="0" presId="urn:microsoft.com/office/officeart/2005/8/layout/chevron2"/>
    <dgm:cxn modelId="{7B956313-D536-4488-8EAB-0222109725C8}" type="presOf" srcId="{19761974-F191-4205-8DF8-318EE8B7BD17}" destId="{51E2E0D1-38B1-4158-A9BC-2C84E24E430C}" srcOrd="0" destOrd="0" presId="urn:microsoft.com/office/officeart/2005/8/layout/chevron2"/>
    <dgm:cxn modelId="{79665022-F2E9-4DE8-9C7C-6B4B4662A2A7}" srcId="{76D3F06B-8584-47E4-A675-89E746CC79F0}" destId="{14402493-02A9-4E77-B11D-4795580C6CFA}" srcOrd="1" destOrd="0" parTransId="{508B016B-CFA4-4DC5-8434-B16C466EFF03}" sibTransId="{45E7EDED-114E-4B8C-9138-1EDFCE6712BD}"/>
    <dgm:cxn modelId="{61A40262-69FD-4BE2-AA96-ECC7737588FF}" type="presOf" srcId="{2E384CE7-F32D-412E-8F75-36A745FEED80}" destId="{51E2E0D1-38B1-4158-A9BC-2C84E24E430C}" srcOrd="0" destOrd="1" presId="urn:microsoft.com/office/officeart/2005/8/layout/chevron2"/>
    <dgm:cxn modelId="{54C5074F-3937-4F88-882A-C25EA38F990E}" srcId="{D10B884B-248F-4708-ADC8-ECB341B20CE5}" destId="{2E384CE7-F32D-412E-8F75-36A745FEED80}" srcOrd="1" destOrd="0" parTransId="{89629E27-B443-4A2B-9D90-BFCF39FCE526}" sibTransId="{FDA99CC0-895F-44D0-8701-347A48FEC99C}"/>
    <dgm:cxn modelId="{B0382259-9A9B-4CF5-A712-4E524B0032B2}" type="presOf" srcId="{042FC310-79DB-4A2C-A5E5-BFAD44C39CB0}" destId="{57AE83D6-2305-4DC5-B6E6-19F1F36C79FE}" srcOrd="0" destOrd="0" presId="urn:microsoft.com/office/officeart/2005/8/layout/chevron2"/>
    <dgm:cxn modelId="{6480387B-7BAC-40A3-8A33-2F3D591D587B}" type="presOf" srcId="{EA1E0828-CCE4-4B17-B55D-07995D1B36D8}" destId="{49F959E1-C7DE-4A81-9469-0CED3DD06C5B}" srcOrd="0" destOrd="0" presId="urn:microsoft.com/office/officeart/2005/8/layout/chevron2"/>
    <dgm:cxn modelId="{A0F34A80-BE73-4F43-A4F1-E9CF6E125766}" srcId="{76D3F06B-8584-47E4-A675-89E746CC79F0}" destId="{B3A674B8-DC17-4CF3-9433-8A2494E52B1E}" srcOrd="0" destOrd="0" parTransId="{8A64A127-CC94-4F6C-AF9C-EC21BCE1FCD6}" sibTransId="{E16001B7-C60A-4CE2-8497-D0873DD0752C}"/>
    <dgm:cxn modelId="{61736A85-A4BB-4816-857D-BB4C6A1D76DA}" type="presOf" srcId="{146F856F-E4B8-419F-85B8-8CED2B864F83}" destId="{3A3BB7E7-95FD-4990-B6F7-5307EC9F988C}" srcOrd="0" destOrd="0" presId="urn:microsoft.com/office/officeart/2005/8/layout/chevron2"/>
    <dgm:cxn modelId="{8262C486-6022-4C1E-9C87-50E3CDE97FBD}" srcId="{EA1E0828-CCE4-4B17-B55D-07995D1B36D8}" destId="{76D3F06B-8584-47E4-A675-89E746CC79F0}" srcOrd="1" destOrd="0" parTransId="{5AFFE005-6F6C-4D09-AF2B-B41957D9391E}" sibTransId="{5519A10D-DF0D-463D-BA76-CFC9D692FBD0}"/>
    <dgm:cxn modelId="{85D402B7-CECF-4F82-A5B4-B2D8A8109ED6}" srcId="{EA1E0828-CCE4-4B17-B55D-07995D1B36D8}" destId="{D10B884B-248F-4708-ADC8-ECB341B20CE5}" srcOrd="0" destOrd="0" parTransId="{1A7EB6E1-FB51-457D-89C1-389F50A6793B}" sibTransId="{43963C9E-AA49-4199-91B7-1EFF909ED571}"/>
    <dgm:cxn modelId="{19133ABC-B917-4A7B-8EAA-427F4285F9AA}" srcId="{146F856F-E4B8-419F-85B8-8CED2B864F83}" destId="{042FC310-79DB-4A2C-A5E5-BFAD44C39CB0}" srcOrd="0" destOrd="0" parTransId="{B83C4EDB-4CFF-4068-A572-254C31E9A7E6}" sibTransId="{BCB44932-7CCF-4121-817D-13B7F258379D}"/>
    <dgm:cxn modelId="{F5A72BC1-B69D-4FDD-9892-C44E257DFD3E}" srcId="{D10B884B-248F-4708-ADC8-ECB341B20CE5}" destId="{19761974-F191-4205-8DF8-318EE8B7BD17}" srcOrd="0" destOrd="0" parTransId="{19EB3B5B-0CBC-46F3-AFB0-B99AB697DE37}" sibTransId="{92B848B4-41B9-4032-9FD4-A47E1BD92A3D}"/>
    <dgm:cxn modelId="{564532CC-E392-4317-8EE8-5721BDFA69F1}" type="presOf" srcId="{14402493-02A9-4E77-B11D-4795580C6CFA}" destId="{4BCE53CC-D3F6-4785-BE7E-2E0BB2D6876E}" srcOrd="0" destOrd="1" presId="urn:microsoft.com/office/officeart/2005/8/layout/chevron2"/>
    <dgm:cxn modelId="{DBF74FCF-4622-4BB4-ACB6-EF3CBD2B33C8}" srcId="{EA1E0828-CCE4-4B17-B55D-07995D1B36D8}" destId="{146F856F-E4B8-419F-85B8-8CED2B864F83}" srcOrd="2" destOrd="0" parTransId="{1A990210-0C20-4984-A310-F9CBA22F294A}" sibTransId="{D3D92569-3A4F-4B7D-A3D9-E8FD0ACC4AAF}"/>
    <dgm:cxn modelId="{36DAA4D3-504B-48D5-9DFE-E1F559F1C433}" type="presOf" srcId="{D10B884B-248F-4708-ADC8-ECB341B20CE5}" destId="{D50FC208-FBC8-45F4-874A-CD1B77D1723B}" srcOrd="0" destOrd="0" presId="urn:microsoft.com/office/officeart/2005/8/layout/chevron2"/>
    <dgm:cxn modelId="{467B9CDC-FBA9-4E75-B70A-9E9A6D696DCD}" type="presOf" srcId="{B3A674B8-DC17-4CF3-9433-8A2494E52B1E}" destId="{4BCE53CC-D3F6-4785-BE7E-2E0BB2D6876E}" srcOrd="0" destOrd="0" presId="urn:microsoft.com/office/officeart/2005/8/layout/chevron2"/>
    <dgm:cxn modelId="{12F738DD-B892-4174-8107-0EB8217CA8D2}" type="presParOf" srcId="{49F959E1-C7DE-4A81-9469-0CED3DD06C5B}" destId="{CCF73A82-96B0-47DE-ADE0-DF21E74D3B12}" srcOrd="0" destOrd="0" presId="urn:microsoft.com/office/officeart/2005/8/layout/chevron2"/>
    <dgm:cxn modelId="{B30FCC8C-2E31-41E0-BE9C-AFB8A1C24DD6}" type="presParOf" srcId="{CCF73A82-96B0-47DE-ADE0-DF21E74D3B12}" destId="{D50FC208-FBC8-45F4-874A-CD1B77D1723B}" srcOrd="0" destOrd="0" presId="urn:microsoft.com/office/officeart/2005/8/layout/chevron2"/>
    <dgm:cxn modelId="{4A0CFDFB-40C9-4840-BE9D-34FDF5636FB0}" type="presParOf" srcId="{CCF73A82-96B0-47DE-ADE0-DF21E74D3B12}" destId="{51E2E0D1-38B1-4158-A9BC-2C84E24E430C}" srcOrd="1" destOrd="0" presId="urn:microsoft.com/office/officeart/2005/8/layout/chevron2"/>
    <dgm:cxn modelId="{210DEF43-0A17-46F7-94AE-5BA05DCCEC55}" type="presParOf" srcId="{49F959E1-C7DE-4A81-9469-0CED3DD06C5B}" destId="{8BADA422-38B9-407C-906D-8195C8230B7D}" srcOrd="1" destOrd="0" presId="urn:microsoft.com/office/officeart/2005/8/layout/chevron2"/>
    <dgm:cxn modelId="{DB13B56C-78AC-4C4E-AA53-3018E0FF510C}" type="presParOf" srcId="{49F959E1-C7DE-4A81-9469-0CED3DD06C5B}" destId="{AA3C5554-EA8B-4511-8EFB-AB820A76227F}" srcOrd="2" destOrd="0" presId="urn:microsoft.com/office/officeart/2005/8/layout/chevron2"/>
    <dgm:cxn modelId="{76711654-2C70-4068-86C0-D5ECAE986081}" type="presParOf" srcId="{AA3C5554-EA8B-4511-8EFB-AB820A76227F}" destId="{98138CCA-6D79-4856-BC26-FC54CD7C2795}" srcOrd="0" destOrd="0" presId="urn:microsoft.com/office/officeart/2005/8/layout/chevron2"/>
    <dgm:cxn modelId="{543C1782-F67A-458E-AE2F-966B27F78489}" type="presParOf" srcId="{AA3C5554-EA8B-4511-8EFB-AB820A76227F}" destId="{4BCE53CC-D3F6-4785-BE7E-2E0BB2D6876E}" srcOrd="1" destOrd="0" presId="urn:microsoft.com/office/officeart/2005/8/layout/chevron2"/>
    <dgm:cxn modelId="{6CF75583-77A6-49BC-ADF0-250FEFD475E2}" type="presParOf" srcId="{49F959E1-C7DE-4A81-9469-0CED3DD06C5B}" destId="{5173A561-8AA1-4E03-A2EA-D5FA33CEBEA7}" srcOrd="3" destOrd="0" presId="urn:microsoft.com/office/officeart/2005/8/layout/chevron2"/>
    <dgm:cxn modelId="{B8BD4AFF-FF39-4222-8722-56F3FBDDCD72}" type="presParOf" srcId="{49F959E1-C7DE-4A81-9469-0CED3DD06C5B}" destId="{369BE8F0-683E-4E7E-B4E3-03CE8F0C0BF0}" srcOrd="4" destOrd="0" presId="urn:microsoft.com/office/officeart/2005/8/layout/chevron2"/>
    <dgm:cxn modelId="{C70B8AF3-18F7-4B92-93EC-82A7EF2523EF}" type="presParOf" srcId="{369BE8F0-683E-4E7E-B4E3-03CE8F0C0BF0}" destId="{3A3BB7E7-95FD-4990-B6F7-5307EC9F988C}" srcOrd="0" destOrd="0" presId="urn:microsoft.com/office/officeart/2005/8/layout/chevron2"/>
    <dgm:cxn modelId="{CF6EE7C1-39D8-490B-BAB7-8A5394255A9F}" type="presParOf" srcId="{369BE8F0-683E-4E7E-B4E3-03CE8F0C0BF0}" destId="{57AE83D6-2305-4DC5-B6E6-19F1F36C79FE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0FC208-FBC8-45F4-874A-CD1B77D1723B}">
      <dsp:nvSpPr>
        <dsp:cNvPr id="0" name=""/>
        <dsp:cNvSpPr/>
      </dsp:nvSpPr>
      <dsp:spPr>
        <a:xfrm rot="5400000">
          <a:off x="-212496" y="214966"/>
          <a:ext cx="1416641" cy="99164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b="1" kern="1200" dirty="0"/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Homeroom</a:t>
          </a:r>
        </a:p>
      </dsp:txBody>
      <dsp:txXfrm rot="-5400000">
        <a:off x="1" y="498293"/>
        <a:ext cx="991648" cy="424993"/>
      </dsp:txXfrm>
    </dsp:sp>
    <dsp:sp modelId="{51E2E0D1-38B1-4158-A9BC-2C84E24E430C}">
      <dsp:nvSpPr>
        <dsp:cNvPr id="0" name=""/>
        <dsp:cNvSpPr/>
      </dsp:nvSpPr>
      <dsp:spPr>
        <a:xfrm rot="5400000">
          <a:off x="5129461" y="-4135342"/>
          <a:ext cx="921300" cy="919692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Graduation Requirement Worksheet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Understand what credits you’ve earned and what you have left to do</a:t>
          </a:r>
        </a:p>
      </dsp:txBody>
      <dsp:txXfrm rot="-5400000">
        <a:off x="991648" y="47445"/>
        <a:ext cx="9151952" cy="831352"/>
      </dsp:txXfrm>
    </dsp:sp>
    <dsp:sp modelId="{98138CCA-6D79-4856-BC26-FC54CD7C2795}">
      <dsp:nvSpPr>
        <dsp:cNvPr id="0" name=""/>
        <dsp:cNvSpPr/>
      </dsp:nvSpPr>
      <dsp:spPr>
        <a:xfrm rot="5400000">
          <a:off x="-212496" y="1435104"/>
          <a:ext cx="1416641" cy="99164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Week of February 21</a:t>
          </a:r>
        </a:p>
      </dsp:txBody>
      <dsp:txXfrm rot="-5400000">
        <a:off x="1" y="1718431"/>
        <a:ext cx="991648" cy="424993"/>
      </dsp:txXfrm>
    </dsp:sp>
    <dsp:sp modelId="{4BCE53CC-D3F6-4785-BE7E-2E0BB2D6876E}">
      <dsp:nvSpPr>
        <dsp:cNvPr id="0" name=""/>
        <dsp:cNvSpPr/>
      </dsp:nvSpPr>
      <dsp:spPr>
        <a:xfrm rot="5400000">
          <a:off x="5129703" y="-2915446"/>
          <a:ext cx="920816" cy="919692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Grade level registration presentation from Counselors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Lunchtime Registration Question and Answer time with Counselors</a:t>
          </a:r>
        </a:p>
      </dsp:txBody>
      <dsp:txXfrm rot="-5400000">
        <a:off x="991649" y="1267559"/>
        <a:ext cx="9151975" cy="830914"/>
      </dsp:txXfrm>
    </dsp:sp>
    <dsp:sp modelId="{3A3BB7E7-95FD-4990-B6F7-5307EC9F988C}">
      <dsp:nvSpPr>
        <dsp:cNvPr id="0" name=""/>
        <dsp:cNvSpPr/>
      </dsp:nvSpPr>
      <dsp:spPr>
        <a:xfrm rot="5400000">
          <a:off x="-212496" y="2655242"/>
          <a:ext cx="1416641" cy="99164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Week of February 27</a:t>
          </a:r>
        </a:p>
      </dsp:txBody>
      <dsp:txXfrm rot="-5400000">
        <a:off x="1" y="2938569"/>
        <a:ext cx="991648" cy="424993"/>
      </dsp:txXfrm>
    </dsp:sp>
    <dsp:sp modelId="{57AE83D6-2305-4DC5-B6E6-19F1F36C79FE}">
      <dsp:nvSpPr>
        <dsp:cNvPr id="0" name=""/>
        <dsp:cNvSpPr/>
      </dsp:nvSpPr>
      <dsp:spPr>
        <a:xfrm rot="5400000">
          <a:off x="5129703" y="-1695308"/>
          <a:ext cx="920816" cy="919692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Registering for 2023-24 classes in Skyward</a:t>
          </a:r>
        </a:p>
      </dsp:txBody>
      <dsp:txXfrm rot="-5400000">
        <a:off x="991649" y="2487697"/>
        <a:ext cx="9151975" cy="8309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F2BF06-84D2-46EF-A66C-5FA2BD36A52F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506FDF-0146-4773-9D33-CB0EF1C49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0544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7" name="Rectangle 46"/>
          <p:cNvSpPr/>
          <p:nvPr/>
        </p:nvSpPr>
        <p:spPr>
          <a:xfrm>
            <a:off x="6198795" y="-21511"/>
            <a:ext cx="46736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11154" y="2708476"/>
            <a:ext cx="4417807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11154" y="4421081"/>
            <a:ext cx="4413071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18325" y="1516829"/>
            <a:ext cx="28448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A98AF03-7270-45C2-A683-C5E353EF01A5}" type="datetime4">
              <a:rPr lang="en-US" smtClean="0"/>
              <a:pPr/>
              <a:t>February 15, 2023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71360" y="5719967"/>
            <a:ext cx="3775456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98795" y="5719967"/>
            <a:ext cx="858221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B5AFD-D735-4504-A039-ADEBB6448D55}" type="datetime4">
              <a:rPr lang="en-US" smtClean="0"/>
              <a:pPr/>
              <a:t>February 15, 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1030147"/>
            <a:ext cx="1979271" cy="4780344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04395" y="1030147"/>
            <a:ext cx="7231605" cy="47803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C8118-FB93-4E87-B380-0175F2FE2167}" type="datetime4">
              <a:rPr lang="en-US" smtClean="0"/>
              <a:pPr/>
              <a:t>February 15, 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19476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6039" y="2228003"/>
            <a:ext cx="5194769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FD690-9426-415D-8B65-26881E07B2D4}" type="datetime1">
              <a:rPr lang="en-US" smtClean="0"/>
              <a:t>2/15/2023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019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February 15, 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194" y="2900830"/>
            <a:ext cx="8849957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8194" y="4267201"/>
            <a:ext cx="8849956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7EAE1-CAAC-4AEF-919E-158692B1E55E}" type="datetime4">
              <a:rPr lang="en-US" smtClean="0"/>
              <a:pPr/>
              <a:t>February 15, 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5A706-D8F2-4D1A-855A-CADC92600C26}" type="datetime4">
              <a:rPr lang="en-US" smtClean="0"/>
              <a:pPr/>
              <a:t>February 15, 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389888" y="2313432"/>
            <a:ext cx="4559808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2313431"/>
            <a:ext cx="4559808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82815" y="2316009"/>
            <a:ext cx="407619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88961" y="2974695"/>
            <a:ext cx="4559808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82450" y="2316010"/>
            <a:ext cx="4074289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536" y="2974695"/>
            <a:ext cx="4559808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4F123-1704-49AC-9D15-C4B1462B8014}" type="datetime4">
              <a:rPr lang="en-US" smtClean="0"/>
              <a:pPr/>
              <a:t>February 15, 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27EC2-47FB-48A1-8644-C8A81DDAA119}" type="datetime4">
              <a:rPr lang="en-US" smtClean="0"/>
              <a:pPr/>
              <a:t>February 15, 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C3ED-7435-49F9-84C8-03CCA2F8DEDB}" type="datetime4">
              <a:rPr lang="en-US" smtClean="0"/>
              <a:pPr/>
              <a:t>February 15, 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7" name="Rectangle 56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49BF1-FCD3-4395-8FF6-0047AF66228E}" type="datetime4">
              <a:rPr lang="en-US" smtClean="0"/>
              <a:pPr/>
              <a:t>February 15, 2023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1207429" y="601884"/>
            <a:ext cx="4749676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7859" y="856527"/>
            <a:ext cx="4120587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88597" y="5724836"/>
            <a:ext cx="4658219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9777" y="2657435"/>
            <a:ext cx="4406096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5456" y="4136994"/>
            <a:ext cx="4398379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1" name="Rectangle 100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2" name="Rectangle 101"/>
          <p:cNvSpPr/>
          <p:nvPr/>
        </p:nvSpPr>
        <p:spPr>
          <a:xfrm>
            <a:off x="1207429" y="601884"/>
            <a:ext cx="4749676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5" name="Rectangle 104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2565" y="2660904"/>
            <a:ext cx="4401312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0278" y="693795"/>
            <a:ext cx="4479497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2841" y="4133089"/>
            <a:ext cx="4400764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61222-2C8B-4501-BE87-6797EC025925}" type="datetime4">
              <a:rPr lang="en-US" smtClean="0"/>
              <a:pPr/>
              <a:t>February 15, 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88597" y="5724836"/>
            <a:ext cx="4658219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406400" y="0"/>
            <a:ext cx="13243109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609600" y="333488"/>
            <a:ext cx="109728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0" name="Rectangle 69"/>
          <p:cNvSpPr/>
          <p:nvPr/>
        </p:nvSpPr>
        <p:spPr>
          <a:xfrm>
            <a:off x="6081656" y="-21511"/>
            <a:ext cx="4905488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1" name="Rectangle 70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91320" y="1027664"/>
            <a:ext cx="9366325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91323" y="2323652"/>
            <a:ext cx="9036423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96517" y="22449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6C01193-8287-4834-A286-6B880643E934}" type="datetime4">
              <a:rPr lang="en-US" smtClean="0"/>
              <a:pPr/>
              <a:t>February 15, 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188597" y="5852161"/>
            <a:ext cx="46695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98795" y="224492"/>
            <a:ext cx="17762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  <p:sldLayoutId id="2147483804" r:id="rId12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kentk12.instructure.com/courses/61151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80EA38-7590-4451-A89F-3EC549B43A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793269"/>
          </a:xfrm>
        </p:spPr>
        <p:txBody>
          <a:bodyPr/>
          <a:lstStyle/>
          <a:p>
            <a:pPr algn="ctr"/>
            <a:r>
              <a:rPr lang="en-US" dirty="0"/>
              <a:t>Registration for the 2023-24 School year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C84B8EC3-1997-470A-B204-16EF45928FA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54137380"/>
              </p:ext>
            </p:extLst>
          </p:nvPr>
        </p:nvGraphicFramePr>
        <p:xfrm>
          <a:off x="879474" y="2113492"/>
          <a:ext cx="10188575" cy="38618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874189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FF06DF-16F6-4A0F-9F05-1E89DE89A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0825" y="872306"/>
            <a:ext cx="10530347" cy="11430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u="sng" dirty="0"/>
              <a:t>Today</a:t>
            </a:r>
            <a:r>
              <a:rPr lang="en-US" dirty="0"/>
              <a:t>: You will complete the Graduation Requirements Worksheet</a:t>
            </a:r>
          </a:p>
        </p:txBody>
      </p:sp>
      <p:sp>
        <p:nvSpPr>
          <p:cNvPr id="29699" name="Content Placeholder 2">
            <a:extLst>
              <a:ext uri="{FF2B5EF4-FFF2-40B4-BE49-F238E27FC236}">
                <a16:creationId xmlns:a16="http://schemas.microsoft.com/office/drawing/2014/main" id="{CD27E194-687F-4892-89DF-1A17669D3F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9514" y="2015306"/>
            <a:ext cx="11029615" cy="4385494"/>
          </a:xfrm>
        </p:spPr>
        <p:txBody>
          <a:bodyPr>
            <a:normAutofit fontScale="70000" lnSpcReduction="20000"/>
          </a:bodyPr>
          <a:lstStyle/>
          <a:p>
            <a:pPr marL="68580" indent="0">
              <a:buNone/>
            </a:pPr>
            <a:r>
              <a:rPr lang="en-US" altLang="en-US" u="sng" dirty="0"/>
              <a:t>FIRST</a:t>
            </a:r>
            <a:r>
              <a:rPr lang="en-US" altLang="en-US" dirty="0"/>
              <a:t>:</a:t>
            </a:r>
            <a:br>
              <a:rPr lang="en-US" b="0" i="0" dirty="0">
                <a:effectLst/>
                <a:latin typeface="Arial" panose="020B0604020202020204" pitchFamily="34" charset="0"/>
              </a:rPr>
            </a:br>
            <a:r>
              <a:rPr lang="en-US" b="0" i="0" dirty="0">
                <a:effectLst/>
                <a:latin typeface="+mj-lt"/>
              </a:rPr>
              <a:t>If you completed a Grad. Requirement worksheet last year, during the registration homeroom lesson, please go to your Homeroom folder in your One Drive to update the document.</a:t>
            </a:r>
          </a:p>
          <a:p>
            <a:pPr marL="68580" indent="0">
              <a:buNone/>
            </a:pPr>
            <a:r>
              <a:rPr lang="en-US" altLang="en-US" dirty="0">
                <a:latin typeface="+mj-lt"/>
              </a:rPr>
              <a:t>					OR</a:t>
            </a:r>
          </a:p>
          <a:p>
            <a:pPr marL="68580" indent="0">
              <a:buNone/>
            </a:pPr>
            <a:r>
              <a:rPr lang="en-US" altLang="en-US" dirty="0">
                <a:latin typeface="+mj-lt"/>
              </a:rPr>
              <a:t>Go to the KL Student Homeroom Canvas course 22-23 and find AND </a:t>
            </a:r>
            <a:r>
              <a:rPr lang="en-US" altLang="en-US" b="1" u="sng" dirty="0">
                <a:latin typeface="+mj-lt"/>
              </a:rPr>
              <a:t>DOWNLOAD</a:t>
            </a:r>
            <a:r>
              <a:rPr lang="en-US" altLang="en-US" dirty="0">
                <a:latin typeface="+mj-lt"/>
              </a:rPr>
              <a:t> the KL Credit Evaluation Worksheet.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dirty="0"/>
              <a:t>If you have not joined the course- use this code:</a:t>
            </a:r>
          </a:p>
          <a:p>
            <a:pPr marL="68580" indent="0">
              <a:buNone/>
            </a:pPr>
            <a:r>
              <a:rPr lang="en-US" altLang="en-US" dirty="0"/>
              <a:t>	</a:t>
            </a:r>
            <a:r>
              <a:rPr lang="en-US" b="1" i="0" dirty="0">
                <a:solidFill>
                  <a:srgbClr val="2D3B45"/>
                </a:solidFill>
                <a:effectLst/>
                <a:latin typeface="Lato Extended"/>
              </a:rPr>
              <a:t>https://kentk12.instructure.com/enroll/XDPR68</a:t>
            </a:r>
            <a:endParaRPr lang="en-US" altLang="en-US" dirty="0"/>
          </a:p>
          <a:p>
            <a:pPr marL="68580" indent="0">
              <a:buNone/>
            </a:pPr>
            <a:r>
              <a:rPr lang="en-US" altLang="en-US" dirty="0"/>
              <a:t>					OR</a:t>
            </a:r>
          </a:p>
          <a:p>
            <a:pPr marL="68580" indent="0">
              <a:buNone/>
            </a:pPr>
            <a:r>
              <a:rPr lang="en-US" altLang="en-US" dirty="0"/>
              <a:t>Download under Resources on the 23-24 Registration link: </a:t>
            </a:r>
            <a:r>
              <a:rPr lang="en-US" altLang="en-US" dirty="0">
                <a:hlinkClick r:id="rId2"/>
              </a:rPr>
              <a:t>https://kentk12.instructure.com/courses/61151</a:t>
            </a:r>
            <a:endParaRPr lang="en-US" altLang="en-US" dirty="0"/>
          </a:p>
          <a:p>
            <a:pPr marL="68580" indent="0">
              <a:buNone/>
            </a:pPr>
            <a:endParaRPr lang="en-US" altLang="en-US" dirty="0"/>
          </a:p>
          <a:p>
            <a:pPr marL="68580" indent="0">
              <a:buNone/>
            </a:pPr>
            <a:endParaRPr lang="en-US" altLang="en-US" u="sng" dirty="0"/>
          </a:p>
          <a:p>
            <a:pPr marL="68580" indent="0">
              <a:buNone/>
            </a:pPr>
            <a:endParaRPr lang="en-US" altLang="en-US" u="sng" dirty="0"/>
          </a:p>
          <a:p>
            <a:pPr marL="68580" indent="0">
              <a:buNone/>
            </a:pPr>
            <a:r>
              <a:rPr lang="en-US" altLang="en-US" u="sng" dirty="0"/>
              <a:t>NEXT</a:t>
            </a:r>
            <a:r>
              <a:rPr lang="en-US" altLang="en-US" dirty="0"/>
              <a:t>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dirty="0"/>
              <a:t>Login to </a:t>
            </a:r>
            <a:r>
              <a:rPr lang="en-US" altLang="en-US" b="1" dirty="0">
                <a:solidFill>
                  <a:srgbClr val="990000"/>
                </a:solidFill>
              </a:rPr>
              <a:t>Skyward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dirty="0"/>
              <a:t>Click on the </a:t>
            </a:r>
            <a:r>
              <a:rPr lang="en-US" altLang="en-US" b="1" dirty="0">
                <a:solidFill>
                  <a:srgbClr val="990000"/>
                </a:solidFill>
              </a:rPr>
              <a:t>Graduation Requirements</a:t>
            </a:r>
            <a:r>
              <a:rPr lang="en-US" altLang="en-US" dirty="0">
                <a:solidFill>
                  <a:srgbClr val="990000"/>
                </a:solidFill>
              </a:rPr>
              <a:t> </a:t>
            </a:r>
            <a:r>
              <a:rPr lang="en-US" altLang="en-US" dirty="0"/>
              <a:t>link on left side of screen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4819CF8-2CC0-2AEF-58F4-6DF34BA941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21637" y="3501134"/>
            <a:ext cx="1799919" cy="1484933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6D2441-3BA6-4FB0-934F-27B4A2E6BA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981" y="691733"/>
            <a:ext cx="11029616" cy="715841"/>
          </a:xfrm>
        </p:spPr>
        <p:txBody>
          <a:bodyPr/>
          <a:lstStyle/>
          <a:p>
            <a:r>
              <a:rPr lang="en-US" b="1" dirty="0">
                <a:latin typeface="Calibri" panose="020F0502020204030204" pitchFamily="34" charset="0"/>
              </a:rPr>
              <a:t>Reading the Graduation Requirements Screen</a:t>
            </a:r>
            <a:endParaRPr lang="en-U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3C32151-2096-4361-9628-40084E57D4A3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81193" y="3429000"/>
            <a:ext cx="9658350" cy="3267921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733E0FE-E343-4A20-A831-F6CA7D7FF0BC}"/>
              </a:ext>
            </a:extLst>
          </p:cNvPr>
          <p:cNvSpPr txBox="1"/>
          <p:nvPr/>
        </p:nvSpPr>
        <p:spPr>
          <a:xfrm>
            <a:off x="5473255" y="1657099"/>
            <a:ext cx="165606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In Progress</a:t>
            </a:r>
          </a:p>
          <a:p>
            <a:pPr algn="ctr"/>
            <a:r>
              <a:rPr lang="en-US" sz="1400" dirty="0"/>
              <a:t>Lists the courses in which you are currently enrolled in.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65F0B7D-787C-4EA0-A325-3CA405244912}"/>
              </a:ext>
            </a:extLst>
          </p:cNvPr>
          <p:cNvSpPr txBox="1"/>
          <p:nvPr/>
        </p:nvSpPr>
        <p:spPr>
          <a:xfrm>
            <a:off x="8468217" y="1586244"/>
            <a:ext cx="194414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Remaining</a:t>
            </a:r>
          </a:p>
          <a:p>
            <a:pPr algn="ctr"/>
            <a:r>
              <a:rPr lang="en-US" sz="1400" dirty="0"/>
              <a:t>Lists the courses in which you are currently enrolled in and still need to complete.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AD46B46-F580-47BB-A532-2532301D76F4}"/>
              </a:ext>
            </a:extLst>
          </p:cNvPr>
          <p:cNvSpPr txBox="1"/>
          <p:nvPr/>
        </p:nvSpPr>
        <p:spPr>
          <a:xfrm>
            <a:off x="3486146" y="1673513"/>
            <a:ext cx="157653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Complete</a:t>
            </a:r>
          </a:p>
          <a:p>
            <a:pPr algn="ctr"/>
            <a:r>
              <a:rPr lang="en-US" sz="1400" dirty="0"/>
              <a:t>Lists the number of credits you have completed.</a:t>
            </a:r>
          </a:p>
        </p:txBody>
      </p:sp>
      <p:sp>
        <p:nvSpPr>
          <p:cNvPr id="6" name="Arrow: Down 5">
            <a:extLst>
              <a:ext uri="{FF2B5EF4-FFF2-40B4-BE49-F238E27FC236}">
                <a16:creationId xmlns:a16="http://schemas.microsoft.com/office/drawing/2014/main" id="{B02E93CB-0F39-432F-AD4E-21D5DA4684EA}"/>
              </a:ext>
            </a:extLst>
          </p:cNvPr>
          <p:cNvSpPr/>
          <p:nvPr/>
        </p:nvSpPr>
        <p:spPr>
          <a:xfrm rot="20632537">
            <a:off x="4528330" y="2919188"/>
            <a:ext cx="310393" cy="4760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Arrow: Down 2">
            <a:extLst>
              <a:ext uri="{FF2B5EF4-FFF2-40B4-BE49-F238E27FC236}">
                <a16:creationId xmlns:a16="http://schemas.microsoft.com/office/drawing/2014/main" id="{D6D8713A-4E4E-6654-567A-87BDB213A20E}"/>
              </a:ext>
            </a:extLst>
          </p:cNvPr>
          <p:cNvSpPr/>
          <p:nvPr/>
        </p:nvSpPr>
        <p:spPr>
          <a:xfrm rot="816949">
            <a:off x="9356517" y="2993475"/>
            <a:ext cx="310393" cy="4760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row: Down 10">
            <a:extLst>
              <a:ext uri="{FF2B5EF4-FFF2-40B4-BE49-F238E27FC236}">
                <a16:creationId xmlns:a16="http://schemas.microsoft.com/office/drawing/2014/main" id="{79A4AF49-FBD3-0434-99AE-FE5F72EB323A}"/>
              </a:ext>
            </a:extLst>
          </p:cNvPr>
          <p:cNvSpPr/>
          <p:nvPr/>
        </p:nvSpPr>
        <p:spPr>
          <a:xfrm rot="2791948">
            <a:off x="5444239" y="2914569"/>
            <a:ext cx="310393" cy="4760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9375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AB6067-6415-442A-B106-A6F48F6FC0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4954" y="234584"/>
            <a:ext cx="11740840" cy="988332"/>
          </a:xfrm>
        </p:spPr>
        <p:txBody>
          <a:bodyPr anchor="b">
            <a:noAutofit/>
          </a:bodyPr>
          <a:lstStyle/>
          <a:p>
            <a:r>
              <a:rPr lang="en-US" sz="3200" dirty="0"/>
              <a:t>Complete your Graduation Requirements worksheet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B57084-4C29-409E-AA2D-AE64C08A11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81192" y="1384139"/>
            <a:ext cx="6094911" cy="5246709"/>
          </a:xfrm>
        </p:spPr>
        <p:txBody>
          <a:bodyPr anchor="ctr">
            <a:normAutofit fontScale="85000" lnSpcReduction="20000"/>
          </a:bodyPr>
          <a:lstStyle/>
          <a:p>
            <a:pPr marL="68580" indent="0">
              <a:lnSpc>
                <a:spcPct val="90000"/>
              </a:lnSpc>
              <a:buNone/>
            </a:pPr>
            <a:r>
              <a:rPr lang="en-US" sz="2200" dirty="0"/>
              <a:t>On the right is an example of how you can complete your Graduation Requirement Worksheet</a:t>
            </a:r>
          </a:p>
          <a:p>
            <a:pPr marL="68580" indent="0">
              <a:lnSpc>
                <a:spcPct val="90000"/>
              </a:lnSpc>
              <a:buNone/>
            </a:pPr>
            <a:endParaRPr lang="en-US" sz="2200" dirty="0"/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dirty="0"/>
              <a:t>Put a “X” in the courses you have completed. Put an “NC” in classes that you did not earn credit in 1</a:t>
            </a:r>
            <a:r>
              <a:rPr lang="en-US" baseline="30000" dirty="0"/>
              <a:t>st</a:t>
            </a:r>
            <a:r>
              <a:rPr lang="en-US" dirty="0"/>
              <a:t> semester.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dirty="0"/>
              <a:t>Put an “IP” (in progress) in the boxes for classes you are currently taking.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dirty="0"/>
              <a:t>Put a “10”, “11” or “12” in the boxes for classes you know you need to take and what year you will take them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dirty="0"/>
              <a:t>Use the “Notes” form for any questions you may have.</a:t>
            </a:r>
          </a:p>
          <a:p>
            <a:pPr marL="68580" indent="0">
              <a:lnSpc>
                <a:spcPct val="90000"/>
              </a:lnSpc>
              <a:buNone/>
            </a:pPr>
            <a:endParaRPr lang="en-US" sz="2200" dirty="0"/>
          </a:p>
          <a:p>
            <a:pPr marL="68580" indent="0">
              <a:lnSpc>
                <a:spcPct val="90000"/>
              </a:lnSpc>
              <a:buNone/>
            </a:pPr>
            <a:r>
              <a:rPr lang="en-US" sz="2200" dirty="0"/>
              <a:t>When your Grad Requirement document is complete save to your One Drive Homeroom folder.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Ø"/>
            </a:pPr>
            <a:endParaRPr lang="en-US" dirty="0"/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dirty="0"/>
              <a:t>If you do not already have a Homeroom folder in your One Drive, create one now. SAVE THIS DOCUMENT.</a:t>
            </a:r>
          </a:p>
          <a:p>
            <a:pPr lvl="1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endParaRPr lang="en-US" sz="1400" dirty="0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3171075C-690C-43EB-A7EE-0341A004301A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416039" y="2258824"/>
            <a:ext cx="5194769" cy="3571404"/>
          </a:xfrm>
          <a:noFill/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4D57D6AB-00A2-4907-93F6-D8AC4DCCE0F6}"/>
              </a:ext>
            </a:extLst>
          </p:cNvPr>
          <p:cNvSpPr txBox="1"/>
          <p:nvPr/>
        </p:nvSpPr>
        <p:spPr>
          <a:xfrm>
            <a:off x="6951406" y="1637220"/>
            <a:ext cx="44622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Sample Grad Requirement worksheet</a:t>
            </a:r>
          </a:p>
        </p:txBody>
      </p:sp>
    </p:spTree>
    <p:extLst>
      <p:ext uri="{BB962C8B-B14F-4D97-AF65-F5344CB8AC3E}">
        <p14:creationId xmlns:p14="http://schemas.microsoft.com/office/powerpoint/2010/main" val="41223280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59FCF8-C86F-4998-9052-9A6A1EA733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2535" y="296675"/>
            <a:ext cx="11029616" cy="988332"/>
          </a:xfrm>
        </p:spPr>
        <p:txBody>
          <a:bodyPr/>
          <a:lstStyle/>
          <a:p>
            <a:r>
              <a:rPr lang="en-US" dirty="0"/>
              <a:t>Graduation Requirements Worksheet 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EA210A-13ED-462F-BC37-90A4E3B5A5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59849" y="1432491"/>
            <a:ext cx="5756826" cy="584338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2300" dirty="0">
                <a:solidFill>
                  <a:schemeClr val="tx1"/>
                </a:solidFill>
              </a:rPr>
              <a:t>Using this worksheet, you can now see what classes you should register for next year.</a:t>
            </a:r>
          </a:p>
          <a:p>
            <a:pPr marL="0" indent="0">
              <a:buNone/>
            </a:pPr>
            <a:endParaRPr lang="en-US" sz="23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300" u="sng" dirty="0">
                <a:solidFill>
                  <a:schemeClr val="tx1"/>
                </a:solidFill>
              </a:rPr>
              <a:t>English</a:t>
            </a:r>
            <a:r>
              <a:rPr lang="en-US" sz="2300" dirty="0">
                <a:solidFill>
                  <a:schemeClr val="tx1"/>
                </a:solidFill>
              </a:rPr>
              <a:t> –full year </a:t>
            </a:r>
          </a:p>
          <a:p>
            <a:pPr lvl="2"/>
            <a:r>
              <a:rPr lang="en-US" dirty="0">
                <a:solidFill>
                  <a:schemeClr val="tx1"/>
                </a:solidFill>
              </a:rPr>
              <a:t>All 10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r>
              <a:rPr lang="en-US" dirty="0">
                <a:solidFill>
                  <a:schemeClr val="tx1"/>
                </a:solidFill>
              </a:rPr>
              <a:t> graders will take English.  You can choose between Core English or College in the High School.</a:t>
            </a:r>
          </a:p>
          <a:p>
            <a:pPr marL="114300" indent="0">
              <a:buNone/>
            </a:pPr>
            <a:r>
              <a:rPr lang="en-US" sz="2300" u="sng" dirty="0">
                <a:solidFill>
                  <a:schemeClr val="tx1"/>
                </a:solidFill>
              </a:rPr>
              <a:t>Algebra 1-2 </a:t>
            </a:r>
            <a:r>
              <a:rPr lang="en-US" sz="2300" dirty="0">
                <a:solidFill>
                  <a:schemeClr val="tx1"/>
                </a:solidFill>
              </a:rPr>
              <a:t>– full year</a:t>
            </a:r>
          </a:p>
          <a:p>
            <a:pPr lvl="2"/>
            <a:r>
              <a:rPr lang="en-US" dirty="0">
                <a:solidFill>
                  <a:schemeClr val="tx1"/>
                </a:solidFill>
              </a:rPr>
              <a:t>If you’ve completed Algebra 1-2 and Geometry you may be registering for Algebra 3-4 </a:t>
            </a:r>
          </a:p>
          <a:p>
            <a:pPr lvl="2"/>
            <a:r>
              <a:rPr lang="en-US" dirty="0">
                <a:solidFill>
                  <a:schemeClr val="tx1"/>
                </a:solidFill>
              </a:rPr>
              <a:t>If you’ve completed Geometry, Algebra 1-2 and Algebra 3-4 you may be registering for Precalculus.</a:t>
            </a:r>
          </a:p>
          <a:p>
            <a:pPr marL="114300" indent="0">
              <a:buNone/>
            </a:pPr>
            <a:r>
              <a:rPr lang="en-US" sz="2300" u="sng" dirty="0">
                <a:solidFill>
                  <a:schemeClr val="tx1"/>
                </a:solidFill>
              </a:rPr>
              <a:t>Chemistry</a:t>
            </a:r>
            <a:r>
              <a:rPr lang="en-US" sz="2300" dirty="0">
                <a:solidFill>
                  <a:schemeClr val="tx1"/>
                </a:solidFill>
              </a:rPr>
              <a:t> – full year</a:t>
            </a:r>
          </a:p>
          <a:p>
            <a:pPr lvl="2"/>
            <a:r>
              <a:rPr lang="en-US" dirty="0">
                <a:solidFill>
                  <a:schemeClr val="tx1"/>
                </a:solidFill>
              </a:rPr>
              <a:t>All 10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r>
              <a:rPr lang="en-US" dirty="0">
                <a:solidFill>
                  <a:schemeClr val="tx1"/>
                </a:solidFill>
              </a:rPr>
              <a:t> graders will take Chemistry.  You can choose between Core Chemistry or College in the High School</a:t>
            </a:r>
          </a:p>
          <a:p>
            <a:pPr marL="68580" indent="0">
              <a:buNone/>
            </a:pPr>
            <a:r>
              <a:rPr lang="en-US" sz="2300" u="sng" dirty="0">
                <a:solidFill>
                  <a:schemeClr val="tx1"/>
                </a:solidFill>
              </a:rPr>
              <a:t>Contemporary World Issues</a:t>
            </a:r>
            <a:r>
              <a:rPr lang="en-US" sz="2300" dirty="0">
                <a:solidFill>
                  <a:schemeClr val="tx1"/>
                </a:solidFill>
              </a:rPr>
              <a:t>– one semester</a:t>
            </a:r>
          </a:p>
          <a:p>
            <a:pPr lvl="2"/>
            <a:r>
              <a:rPr lang="en-US" dirty="0">
                <a:solidFill>
                  <a:schemeClr val="tx1"/>
                </a:solidFill>
              </a:rPr>
              <a:t>10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r>
              <a:rPr lang="en-US" dirty="0">
                <a:solidFill>
                  <a:schemeClr val="tx1"/>
                </a:solidFill>
              </a:rPr>
              <a:t> graders can also choose to take a full year of AP Human Geography (APHG).</a:t>
            </a:r>
          </a:p>
          <a:p>
            <a:pPr marL="68580" indent="0">
              <a:buNone/>
            </a:pPr>
            <a:r>
              <a:rPr lang="en-US" sz="2300" u="sng" dirty="0">
                <a:solidFill>
                  <a:schemeClr val="tx1"/>
                </a:solidFill>
              </a:rPr>
              <a:t>Health</a:t>
            </a:r>
            <a:r>
              <a:rPr lang="en-US" sz="2300" dirty="0">
                <a:solidFill>
                  <a:schemeClr val="tx1"/>
                </a:solidFill>
              </a:rPr>
              <a:t> – one semester</a:t>
            </a:r>
          </a:p>
          <a:p>
            <a:pPr marL="68580" indent="0">
              <a:buNone/>
            </a:pPr>
            <a:r>
              <a:rPr lang="en-US" sz="2300" u="sng" dirty="0">
                <a:solidFill>
                  <a:schemeClr val="tx1"/>
                </a:solidFill>
              </a:rPr>
              <a:t>World Language </a:t>
            </a:r>
            <a:r>
              <a:rPr lang="en-US" sz="2300" dirty="0">
                <a:solidFill>
                  <a:schemeClr val="tx1"/>
                </a:solidFill>
              </a:rPr>
              <a:t>– full year</a:t>
            </a:r>
          </a:p>
          <a:p>
            <a:pPr marL="68580" indent="0">
              <a:buNone/>
            </a:pPr>
            <a:r>
              <a:rPr lang="en-US" sz="2300" u="sng" dirty="0">
                <a:solidFill>
                  <a:schemeClr val="tx1"/>
                </a:solidFill>
              </a:rPr>
              <a:t>Arts</a:t>
            </a:r>
            <a:r>
              <a:rPr lang="en-US" sz="2300" dirty="0">
                <a:solidFill>
                  <a:schemeClr val="tx1"/>
                </a:solidFill>
              </a:rPr>
              <a:t> – full year</a:t>
            </a:r>
          </a:p>
          <a:p>
            <a:pPr marL="68580" indent="0">
              <a:buNone/>
            </a:pPr>
            <a:endParaRPr lang="en-US" sz="2300" dirty="0">
              <a:solidFill>
                <a:schemeClr val="tx1"/>
              </a:solidFill>
            </a:endParaRPr>
          </a:p>
          <a:p>
            <a:pPr marL="68580" indent="0">
              <a:buNone/>
            </a:pPr>
            <a:r>
              <a:rPr lang="en-US" sz="2000" dirty="0">
                <a:solidFill>
                  <a:schemeClr val="tx1"/>
                </a:solidFill>
              </a:rPr>
              <a:t>*If you chose APHG, you will only have room for a .5 (one box) of Art.</a:t>
            </a:r>
          </a:p>
        </p:txBody>
      </p:sp>
      <p:pic>
        <p:nvPicPr>
          <p:cNvPr id="7" name="Content Placeholder 7">
            <a:extLst>
              <a:ext uri="{FF2B5EF4-FFF2-40B4-BE49-F238E27FC236}">
                <a16:creationId xmlns:a16="http://schemas.microsoft.com/office/drawing/2014/main" id="{0C1A56E7-C2A1-4DB2-9F15-644A49D737E9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416675" y="2260572"/>
            <a:ext cx="5194300" cy="3567169"/>
          </a:xfrm>
          <a:noFill/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798DCA7-E5AB-E3D3-27E0-F07D3464F327}"/>
              </a:ext>
            </a:extLst>
          </p:cNvPr>
          <p:cNvSpPr txBox="1"/>
          <p:nvPr/>
        </p:nvSpPr>
        <p:spPr>
          <a:xfrm>
            <a:off x="6705601" y="1760962"/>
            <a:ext cx="621398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Sample Grad Requirement worksheet</a:t>
            </a:r>
          </a:p>
        </p:txBody>
      </p:sp>
    </p:spTree>
    <p:extLst>
      <p:ext uri="{BB962C8B-B14F-4D97-AF65-F5344CB8AC3E}">
        <p14:creationId xmlns:p14="http://schemas.microsoft.com/office/powerpoint/2010/main" val="18240413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11F24407-D646-C530-AB07-D7F174E0B682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136395" y="1394594"/>
            <a:ext cx="936625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Make sure your Graduation Requirement Worksheet is saved where you can find it.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0D8ED74-6ABA-F3D0-D118-741F57BC4421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465007" y="2792361"/>
            <a:ext cx="9037638" cy="3508375"/>
          </a:xfrm>
        </p:spPr>
        <p:txBody>
          <a:bodyPr/>
          <a:lstStyle/>
          <a:p>
            <a:pPr marL="68580" indent="0">
              <a:buNone/>
            </a:pPr>
            <a:r>
              <a:rPr lang="en-US" dirty="0"/>
              <a:t>Counselors will be coming to one of your classes next week to talk about registration!</a:t>
            </a:r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r>
              <a:rPr lang="en-US" dirty="0"/>
              <a:t>Be in class and ready to plan for next year!</a:t>
            </a:r>
          </a:p>
        </p:txBody>
      </p:sp>
    </p:spTree>
    <p:extLst>
      <p:ext uri="{BB962C8B-B14F-4D97-AF65-F5344CB8AC3E}">
        <p14:creationId xmlns:p14="http://schemas.microsoft.com/office/powerpoint/2010/main" val="10246045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Custom 3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62170C"/>
      </a:accent1>
      <a:accent2>
        <a:srgbClr val="62170C"/>
      </a:accent2>
      <a:accent3>
        <a:srgbClr val="6E1A0E"/>
      </a:accent3>
      <a:accent4>
        <a:srgbClr val="7F7F7F"/>
      </a:accent4>
      <a:accent5>
        <a:srgbClr val="A5A5A5"/>
      </a:accent5>
      <a:accent6>
        <a:srgbClr val="62170C"/>
      </a:accent6>
      <a:hlink>
        <a:srgbClr val="73320B"/>
      </a:hlink>
      <a:folHlink>
        <a:srgbClr val="0C0C0C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6CC1D26839AF54D812CF2F7C768732D" ma:contentTypeVersion="13" ma:contentTypeDescription="Create a new document." ma:contentTypeScope="" ma:versionID="157cb8df8dd5712474cd69e8103921fe">
  <xsd:schema xmlns:xsd="http://www.w3.org/2001/XMLSchema" xmlns:xs="http://www.w3.org/2001/XMLSchema" xmlns:p="http://schemas.microsoft.com/office/2006/metadata/properties" xmlns:ns3="0a4a0036-6790-41af-92b2-1f7b2400be97" xmlns:ns4="6a012fc4-ba14-46d8-8554-a58c92385c6b" targetNamespace="http://schemas.microsoft.com/office/2006/metadata/properties" ma:root="true" ma:fieldsID="d84082038a4019b4d51034c7ecf83809" ns3:_="" ns4:_="">
    <xsd:import namespace="0a4a0036-6790-41af-92b2-1f7b2400be97"/>
    <xsd:import namespace="6a012fc4-ba14-46d8-8554-a58c92385c6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4a0036-6790-41af-92b2-1f7b2400be9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a012fc4-ba14-46d8-8554-a58c92385c6b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46EB503-4D43-44E8-BA3C-51208CC1B29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B6E159B-9A2F-4D1C-999A-1852D4241F6F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932D1E43-FCC9-4A89-BF90-FC65623F883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a4a0036-6790-41af-92b2-1f7b2400be97"/>
    <ds:schemaRef ds:uri="6a012fc4-ba14-46d8-8554-a58c92385c6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868</TotalTime>
  <Words>588</Words>
  <Application>Microsoft Office PowerPoint</Application>
  <PresentationFormat>Widescreen</PresentationFormat>
  <Paragraphs>65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Century Gothic</vt:lpstr>
      <vt:lpstr>Lato Extended</vt:lpstr>
      <vt:lpstr>Wingdings</vt:lpstr>
      <vt:lpstr>Wingdings 2</vt:lpstr>
      <vt:lpstr>Austin</vt:lpstr>
      <vt:lpstr>Registration for the 2023-24 School year</vt:lpstr>
      <vt:lpstr>Today: You will complete the Graduation Requirements Worksheet</vt:lpstr>
      <vt:lpstr>Reading the Graduation Requirements Screen</vt:lpstr>
      <vt:lpstr>Complete your Graduation Requirements worksheet</vt:lpstr>
      <vt:lpstr>Graduation Requirements Worksheet results</vt:lpstr>
      <vt:lpstr>Make sure your Graduation Requirement Worksheet is saved where you can find it.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Homeroom</dc:title>
  <dc:creator>Roberts-Hunkovic, Kirsten</dc:creator>
  <cp:lastModifiedBy>Morrisson, Katherine</cp:lastModifiedBy>
  <cp:revision>17</cp:revision>
  <dcterms:created xsi:type="dcterms:W3CDTF">2019-09-02T16:48:43Z</dcterms:created>
  <dcterms:modified xsi:type="dcterms:W3CDTF">2023-02-15T19:05:36Z</dcterms:modified>
</cp:coreProperties>
</file>