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handoutMasterIdLst>
    <p:handoutMasterId r:id="rId13"/>
  </p:handoutMasterIdLst>
  <p:sldIdLst>
    <p:sldId id="256" r:id="rId5"/>
    <p:sldId id="271" r:id="rId6"/>
    <p:sldId id="275" r:id="rId7"/>
    <p:sldId id="272" r:id="rId8"/>
    <p:sldId id="259" r:id="rId9"/>
    <p:sldId id="274" r:id="rId10"/>
    <p:sldId id="273" r:id="rId11"/>
  </p:sldIdLst>
  <p:sldSz cx="12188825"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76120C-1CD2-45EF-9583-82E86FAB991A}" v="1" dt="2024-01-09T16:00:42.843"/>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58290" autoAdjust="0"/>
  </p:normalViewPr>
  <p:slideViewPr>
    <p:cSldViewPr>
      <p:cViewPr varScale="1">
        <p:scale>
          <a:sx n="72" d="100"/>
          <a:sy n="72" d="100"/>
        </p:scale>
        <p:origin x="1896" y="66"/>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userId="69f4109d-9fc1-4e8f-9828-da9e727817ac" providerId="ADAL" clId="{0576120C-1CD2-45EF-9583-82E86FAB991A}"/>
    <pc:docChg chg="modNotesMaster modHandout">
      <pc:chgData name="James" userId="69f4109d-9fc1-4e8f-9828-da9e727817ac" providerId="ADAL" clId="{0576120C-1CD2-45EF-9583-82E86FAB991A}" dt="2024-01-09T16:00:42.843"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784AA43A-3F76-4A13-9CD6-36134EB429E3}" type="datetimeFigureOut">
              <a:rPr lang="en-US"/>
              <a:t>1/9/2024</a:t>
            </a:fld>
            <a:endParaRPr/>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F674A4F-2B7A-4ECB-A400-260B2FFC03C1}" type="datetimeFigureOut">
              <a:rPr lang="en-US"/>
              <a:t>1/9/2024</a:t>
            </a:fld>
            <a:endParaRPr/>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Royals! Welcome to the beginning of KM registration for the 2024-2025 school year.  </a:t>
            </a:r>
          </a:p>
        </p:txBody>
      </p:sp>
      <p:sp>
        <p:nvSpPr>
          <p:cNvPr id="4" name="Slide Number Placeholder 3"/>
          <p:cNvSpPr>
            <a:spLocks noGrp="1"/>
          </p:cNvSpPr>
          <p:nvPr>
            <p:ph type="sldNum" sz="quarter" idx="5"/>
          </p:nvPr>
        </p:nvSpPr>
        <p:spPr/>
        <p:txBody>
          <a:bodyPr/>
          <a:lstStyle/>
          <a:p>
            <a:fld id="{01F2A70B-78F2-4DCF-B53B-C990D2FAFB8A}" type="slidenum">
              <a:rPr lang="en-US" smtClean="0"/>
              <a:t>1</a:t>
            </a:fld>
            <a:endParaRPr lang="en-US"/>
          </a:p>
        </p:txBody>
      </p:sp>
    </p:spTree>
    <p:extLst>
      <p:ext uri="{BB962C8B-B14F-4D97-AF65-F5344CB8AC3E}">
        <p14:creationId xmlns:p14="http://schemas.microsoft.com/office/powerpoint/2010/main" val="3255426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you will begin the registration process.  You will receive registration information at the beginning of each class period by watching a short video presentation.  Tomorrow, during advisory, you will receive registration forms to begin selecting classes for next year.  If you misplace your registration form, please visit the counselor canvas page, where you can print out a new one.  Next week, you will meet with your counselors to finish the registration process. You will have the opportunity to ask any final questions about classes and graduation requirements, and you will input your future class selections into Skyward.  All students will come to the library with their English class to register. Juniors registration will be on Tuesday, February 13th.  Sophomores on Thursday, February 15</a:t>
            </a:r>
            <a:r>
              <a:rPr lang="en-US" baseline="30000" dirty="0"/>
              <a:t>th</a:t>
            </a:r>
            <a:r>
              <a:rPr lang="en-US" dirty="0"/>
              <a:t> and Freshmen on Friday, February 16</a:t>
            </a:r>
            <a:r>
              <a:rPr lang="en-US" baseline="30000" dirty="0"/>
              <a:t>th</a:t>
            </a:r>
            <a:r>
              <a:rPr lang="en-US" dirty="0"/>
              <a:t>.</a:t>
            </a:r>
          </a:p>
        </p:txBody>
      </p:sp>
      <p:sp>
        <p:nvSpPr>
          <p:cNvPr id="4" name="Slide Number Placeholder 3"/>
          <p:cNvSpPr>
            <a:spLocks noGrp="1"/>
          </p:cNvSpPr>
          <p:nvPr>
            <p:ph type="sldNum" sz="quarter" idx="5"/>
          </p:nvPr>
        </p:nvSpPr>
        <p:spPr/>
        <p:txBody>
          <a:bodyPr/>
          <a:lstStyle/>
          <a:p>
            <a:fld id="{01F2A70B-78F2-4DCF-B53B-C990D2FAFB8A}" type="slidenum">
              <a:rPr lang="en-US" smtClean="0"/>
              <a:t>2</a:t>
            </a:fld>
            <a:endParaRPr lang="en-US"/>
          </a:p>
        </p:txBody>
      </p:sp>
    </p:spTree>
    <p:extLst>
      <p:ext uri="{BB962C8B-B14F-4D97-AF65-F5344CB8AC3E}">
        <p14:creationId xmlns:p14="http://schemas.microsoft.com/office/powerpoint/2010/main" val="614828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3</a:t>
            </a:fld>
            <a:endParaRPr lang="en-US"/>
          </a:p>
        </p:txBody>
      </p:sp>
    </p:spTree>
    <p:extLst>
      <p:ext uri="{BB962C8B-B14F-4D97-AF65-F5344CB8AC3E}">
        <p14:creationId xmlns:p14="http://schemas.microsoft.com/office/powerpoint/2010/main" val="2672170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presentations you will be watching today:  Period 1 – Registration introduction, dates and deadlines. Period 2 – Graduation requirements. Period 3 – Graduation pathways and HSBP. Period 4 – Using the course catalog. Period 5 – Picking meaningful classes. And Period 6 – Dual credit, RS, IB and CHS class options . If you want to rewatch any of these presentations, they can all be found on the Counseling Resources Canvas Page under the registration module.</a:t>
            </a:r>
          </a:p>
        </p:txBody>
      </p:sp>
      <p:sp>
        <p:nvSpPr>
          <p:cNvPr id="4" name="Slide Number Placeholder 3"/>
          <p:cNvSpPr>
            <a:spLocks noGrp="1"/>
          </p:cNvSpPr>
          <p:nvPr>
            <p:ph type="sldNum" sz="quarter" idx="5"/>
          </p:nvPr>
        </p:nvSpPr>
        <p:spPr/>
        <p:txBody>
          <a:bodyPr/>
          <a:lstStyle/>
          <a:p>
            <a:fld id="{01F2A70B-78F2-4DCF-B53B-C990D2FAFB8A}" type="slidenum">
              <a:rPr lang="en-US" smtClean="0"/>
              <a:t>4</a:t>
            </a:fld>
            <a:endParaRPr lang="en-US"/>
          </a:p>
        </p:txBody>
      </p:sp>
    </p:spTree>
    <p:extLst>
      <p:ext uri="{BB962C8B-B14F-4D97-AF65-F5344CB8AC3E}">
        <p14:creationId xmlns:p14="http://schemas.microsoft.com/office/powerpoint/2010/main" val="192036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highly encourage you to use the Course Catalog to learn about the different courses taught here at KM.  It can be found on the KM home page under the “teaching and learning” tab.  In addition, on the counselor canvas page you can view informational videos that teachers have made over the past several years.  Finally, we urge you to have productive conversations with parents or guardians about the classes you would like to take. </a:t>
            </a:r>
          </a:p>
          <a:p>
            <a:r>
              <a:rPr lang="en-US" dirty="0"/>
              <a:t>Some questions you might want to ask yourself include: What classes may benefit me after high school and help me reach my future goals?  How many rigorous classes are right for me? What other obligations do I have outside of school? </a:t>
            </a:r>
          </a:p>
          <a:p>
            <a:r>
              <a:rPr lang="en-US" dirty="0"/>
              <a:t>Now would also be a good time to review your 4-year plan to determine which classes are relevant to you!</a:t>
            </a:r>
          </a:p>
        </p:txBody>
      </p:sp>
      <p:sp>
        <p:nvSpPr>
          <p:cNvPr id="4" name="Slide Number Placeholder 3"/>
          <p:cNvSpPr>
            <a:spLocks noGrp="1"/>
          </p:cNvSpPr>
          <p:nvPr>
            <p:ph type="sldNum" sz="quarter" idx="5"/>
          </p:nvPr>
        </p:nvSpPr>
        <p:spPr/>
        <p:txBody>
          <a:bodyPr/>
          <a:lstStyle/>
          <a:p>
            <a:fld id="{01F2A70B-78F2-4DCF-B53B-C990D2FAFB8A}" type="slidenum">
              <a:rPr lang="en-US" smtClean="0"/>
              <a:t>5</a:t>
            </a:fld>
            <a:endParaRPr lang="en-US"/>
          </a:p>
        </p:txBody>
      </p:sp>
    </p:spTree>
    <p:extLst>
      <p:ext uri="{BB962C8B-B14F-4D97-AF65-F5344CB8AC3E}">
        <p14:creationId xmlns:p14="http://schemas.microsoft.com/office/powerpoint/2010/main" val="2173728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really important that you are at school for registration! </a:t>
            </a:r>
          </a:p>
          <a:p>
            <a:endParaRPr lang="en-US" dirty="0"/>
          </a:p>
          <a:p>
            <a:r>
              <a:rPr lang="en-US" dirty="0"/>
              <a:t>If you miss your registration day, counselors will make another attempt to call you down to register after the February Break.</a:t>
            </a:r>
          </a:p>
          <a:p>
            <a:endParaRPr lang="en-US" dirty="0"/>
          </a:p>
          <a:p>
            <a:r>
              <a:rPr lang="en-US" dirty="0"/>
              <a:t>If you miss both days, you will need to contact your counselor via email. </a:t>
            </a:r>
          </a:p>
          <a:p>
            <a:endParaRPr lang="en-US" dirty="0"/>
          </a:p>
          <a:p>
            <a:r>
              <a:rPr lang="en-US" dirty="0"/>
              <a:t>If we do not receive any communication from you about your next year’s courses we will choose courses for you based on needed graduation requirements. </a:t>
            </a:r>
          </a:p>
        </p:txBody>
      </p:sp>
      <p:sp>
        <p:nvSpPr>
          <p:cNvPr id="4" name="Slide Number Placeholder 3"/>
          <p:cNvSpPr>
            <a:spLocks noGrp="1"/>
          </p:cNvSpPr>
          <p:nvPr>
            <p:ph type="sldNum" sz="quarter" idx="5"/>
          </p:nvPr>
        </p:nvSpPr>
        <p:spPr/>
        <p:txBody>
          <a:bodyPr/>
          <a:lstStyle/>
          <a:p>
            <a:fld id="{01F2A70B-78F2-4DCF-B53B-C990D2FAFB8A}" type="slidenum">
              <a:rPr lang="en-US" smtClean="0"/>
              <a:t>6</a:t>
            </a:fld>
            <a:endParaRPr lang="en-US"/>
          </a:p>
        </p:txBody>
      </p:sp>
    </p:spTree>
    <p:extLst>
      <p:ext uri="{BB962C8B-B14F-4D97-AF65-F5344CB8AC3E}">
        <p14:creationId xmlns:p14="http://schemas.microsoft.com/office/powerpoint/2010/main" val="417697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registration is next week and you will have the opportunity to meet </a:t>
            </a:r>
            <a:r>
              <a:rPr lang="en-US"/>
              <a:t>with a </a:t>
            </a:r>
            <a:r>
              <a:rPr lang="en-US" dirty="0"/>
              <a:t>counselor before you put classes into Skyward. </a:t>
            </a:r>
          </a:p>
          <a:p>
            <a:r>
              <a:rPr lang="en-US" dirty="0"/>
              <a:t>Between now and then, there are plenty of resources available on the counselor canvas page in the registration module.  However, if you have additional questions about registration, please email your counselor.  Counselor caseloads and email information can be found on the counselor canvas home page.  </a:t>
            </a:r>
          </a:p>
        </p:txBody>
      </p:sp>
      <p:sp>
        <p:nvSpPr>
          <p:cNvPr id="4" name="Slide Number Placeholder 3"/>
          <p:cNvSpPr>
            <a:spLocks noGrp="1"/>
          </p:cNvSpPr>
          <p:nvPr>
            <p:ph type="sldNum" sz="quarter" idx="5"/>
          </p:nvPr>
        </p:nvSpPr>
        <p:spPr/>
        <p:txBody>
          <a:bodyPr/>
          <a:lstStyle/>
          <a:p>
            <a:fld id="{01F2A70B-78F2-4DCF-B53B-C990D2FAFB8A}" type="slidenum">
              <a:rPr lang="en-US" smtClean="0"/>
              <a:t>7</a:t>
            </a:fld>
            <a:endParaRPr lang="en-US"/>
          </a:p>
        </p:txBody>
      </p:sp>
    </p:spTree>
    <p:extLst>
      <p:ext uri="{BB962C8B-B14F-4D97-AF65-F5344CB8AC3E}">
        <p14:creationId xmlns:p14="http://schemas.microsoft.com/office/powerpoint/2010/main" val="297272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1/9/2024</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1/9/2024</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1/9/2024</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1/9/2024</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1/9/2024</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1/9/2024</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1/9/2024</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1/9/2024</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1/9/2024</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1/9/2024</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1/9/2024</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2092-E897-EAA0-6B71-5B7B6491DF35}"/>
              </a:ext>
            </a:extLst>
          </p:cNvPr>
          <p:cNvSpPr>
            <a:spLocks noGrp="1"/>
          </p:cNvSpPr>
          <p:nvPr>
            <p:ph type="ctrTitle"/>
          </p:nvPr>
        </p:nvSpPr>
        <p:spPr>
          <a:xfrm>
            <a:off x="1217612" y="1109549"/>
            <a:ext cx="10058399" cy="2899763"/>
          </a:xfrm>
        </p:spPr>
        <p:txBody>
          <a:bodyPr>
            <a:normAutofit/>
          </a:bodyPr>
          <a:lstStyle/>
          <a:p>
            <a:r>
              <a:rPr lang="en-US" dirty="0">
                <a:solidFill>
                  <a:srgbClr val="FFFFFF"/>
                </a:solidFill>
              </a:rPr>
              <a:t>Kent-Meridian Registration</a:t>
            </a:r>
          </a:p>
        </p:txBody>
      </p:sp>
      <p:sp>
        <p:nvSpPr>
          <p:cNvPr id="3" name="Subtitle 2">
            <a:extLst>
              <a:ext uri="{FF2B5EF4-FFF2-40B4-BE49-F238E27FC236}">
                <a16:creationId xmlns:a16="http://schemas.microsoft.com/office/drawing/2014/main" id="{882B5A5B-79FA-2496-1D0C-D11689FDEFF3}"/>
              </a:ext>
            </a:extLst>
          </p:cNvPr>
          <p:cNvSpPr>
            <a:spLocks noGrp="1"/>
          </p:cNvSpPr>
          <p:nvPr>
            <p:ph type="subTitle" idx="1"/>
          </p:nvPr>
        </p:nvSpPr>
        <p:spPr>
          <a:xfrm>
            <a:off x="1523603" y="4159214"/>
            <a:ext cx="9141619" cy="1098109"/>
          </a:xfrm>
        </p:spPr>
        <p:txBody>
          <a:bodyPr vert="horz" lIns="91440" tIns="45720" rIns="91440" bIns="45720" rtlCol="0" anchor="t">
            <a:normAutofit/>
          </a:bodyPr>
          <a:lstStyle/>
          <a:p>
            <a:r>
              <a:rPr lang="en-US" dirty="0">
                <a:solidFill>
                  <a:srgbClr val="FFFFFF"/>
                </a:solidFill>
              </a:rPr>
              <a:t>2024-2025</a:t>
            </a:r>
          </a:p>
        </p:txBody>
      </p:sp>
      <p:pic>
        <p:nvPicPr>
          <p:cNvPr id="7" name="Audio 6">
            <a:hlinkClick r:id="" action="ppaction://media"/>
            <a:extLst>
              <a:ext uri="{FF2B5EF4-FFF2-40B4-BE49-F238E27FC236}">
                <a16:creationId xmlns:a16="http://schemas.microsoft.com/office/drawing/2014/main" id="{0B17098A-F6D2-12CB-CE97-5269A31670E3}"/>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2722327227"/>
      </p:ext>
    </p:extLst>
  </p:cSld>
  <p:clrMapOvr>
    <a:masterClrMapping/>
  </p:clrMapOvr>
  <mc:AlternateContent xmlns:mc="http://schemas.openxmlformats.org/markup-compatibility/2006">
    <mc:Choice xmlns:p14="http://schemas.microsoft.com/office/powerpoint/2010/main" Requires="p14">
      <p:transition spd="med" p14:dur="700" advTm="9933">
        <p:fade/>
      </p:transition>
    </mc:Choice>
    <mc:Fallback>
      <p:transition spd="med" advTm="99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10" presetClass="entr" presetSubtype="0" fill="hold" grpId="0" nodeType="withEffect">
                                  <p:stCondLst>
                                    <p:cond delay="100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591A-FF11-6CEF-D070-FA28C351A319}"/>
              </a:ext>
            </a:extLst>
          </p:cNvPr>
          <p:cNvSpPr>
            <a:spLocks noGrp="1"/>
          </p:cNvSpPr>
          <p:nvPr>
            <p:ph type="title"/>
          </p:nvPr>
        </p:nvSpPr>
        <p:spPr/>
        <p:txBody>
          <a:bodyPr>
            <a:normAutofit/>
          </a:bodyPr>
          <a:lstStyle/>
          <a:p>
            <a:pPr algn="ctr"/>
            <a:r>
              <a:rPr lang="en-US" sz="6000" dirty="0"/>
              <a:t>Registration Schedule</a:t>
            </a:r>
          </a:p>
        </p:txBody>
      </p:sp>
      <p:sp>
        <p:nvSpPr>
          <p:cNvPr id="3" name="Content Placeholder 2">
            <a:extLst>
              <a:ext uri="{FF2B5EF4-FFF2-40B4-BE49-F238E27FC236}">
                <a16:creationId xmlns:a16="http://schemas.microsoft.com/office/drawing/2014/main" id="{F4642855-2212-C138-F446-99176B6CCD5B}"/>
              </a:ext>
            </a:extLst>
          </p:cNvPr>
          <p:cNvSpPr>
            <a:spLocks noGrp="1"/>
          </p:cNvSpPr>
          <p:nvPr>
            <p:ph idx="1"/>
          </p:nvPr>
        </p:nvSpPr>
        <p:spPr/>
        <p:txBody>
          <a:bodyPr/>
          <a:lstStyle/>
          <a:p>
            <a:r>
              <a:rPr lang="en-US" dirty="0"/>
              <a:t>Today, February 6-- Classroom Video Presentations</a:t>
            </a:r>
          </a:p>
          <a:p>
            <a:pPr lvl="1"/>
            <a:r>
              <a:rPr lang="en-US" dirty="0"/>
              <a:t>Students will receive information at the beginning of each period</a:t>
            </a:r>
          </a:p>
          <a:p>
            <a:r>
              <a:rPr lang="en-US" dirty="0"/>
              <a:t>Tomorrow, February 7 – Registration forms given out in advisory</a:t>
            </a:r>
          </a:p>
          <a:p>
            <a:r>
              <a:rPr lang="en-US" dirty="0"/>
              <a:t>Next week – Registration</a:t>
            </a:r>
          </a:p>
          <a:p>
            <a:pPr lvl="1"/>
            <a:r>
              <a:rPr lang="en-US" dirty="0"/>
              <a:t>February 13</a:t>
            </a:r>
            <a:r>
              <a:rPr lang="en-US" baseline="30000" dirty="0"/>
              <a:t>th</a:t>
            </a:r>
            <a:r>
              <a:rPr lang="en-US" dirty="0"/>
              <a:t>  – 11</a:t>
            </a:r>
            <a:r>
              <a:rPr lang="en-US" baseline="30000" dirty="0"/>
              <a:t>th</a:t>
            </a:r>
            <a:r>
              <a:rPr lang="en-US" dirty="0"/>
              <a:t> grade will meet with a counselor in the library during their English class</a:t>
            </a:r>
          </a:p>
          <a:p>
            <a:pPr lvl="1"/>
            <a:r>
              <a:rPr lang="en-US" dirty="0"/>
              <a:t>February 15</a:t>
            </a:r>
            <a:r>
              <a:rPr lang="en-US" baseline="30000" dirty="0"/>
              <a:t>th</a:t>
            </a:r>
            <a:r>
              <a:rPr lang="en-US" dirty="0"/>
              <a:t> – 10</a:t>
            </a:r>
            <a:r>
              <a:rPr lang="en-US" baseline="30000" dirty="0"/>
              <a:t>th</a:t>
            </a:r>
            <a:r>
              <a:rPr lang="en-US" dirty="0"/>
              <a:t> grade will meet with a counselor in the library during their English class</a:t>
            </a:r>
          </a:p>
          <a:p>
            <a:pPr lvl="1"/>
            <a:r>
              <a:rPr lang="en-US" dirty="0"/>
              <a:t>February 16</a:t>
            </a:r>
            <a:r>
              <a:rPr lang="en-US" baseline="30000" dirty="0"/>
              <a:t>th</a:t>
            </a:r>
            <a:r>
              <a:rPr lang="en-US" dirty="0"/>
              <a:t>– 9</a:t>
            </a:r>
            <a:r>
              <a:rPr lang="en-US" baseline="30000" dirty="0"/>
              <a:t>th</a:t>
            </a:r>
            <a:r>
              <a:rPr lang="en-US" dirty="0"/>
              <a:t> grade will meet with a counselor in the library during their English class</a:t>
            </a:r>
          </a:p>
          <a:p>
            <a:pPr lvl="1"/>
            <a:endParaRPr lang="en-US" dirty="0"/>
          </a:p>
          <a:p>
            <a:pPr lvl="1"/>
            <a:endParaRPr lang="en-US" dirty="0"/>
          </a:p>
        </p:txBody>
      </p:sp>
      <p:pic>
        <p:nvPicPr>
          <p:cNvPr id="5" name="Audio 4">
            <a:hlinkClick r:id="" action="ppaction://media"/>
            <a:extLst>
              <a:ext uri="{FF2B5EF4-FFF2-40B4-BE49-F238E27FC236}">
                <a16:creationId xmlns:a16="http://schemas.microsoft.com/office/drawing/2014/main" id="{4BE7EC2A-2762-420B-807F-6FFDA3F0A9E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465643013"/>
      </p:ext>
    </p:extLst>
  </p:cSld>
  <p:clrMapOvr>
    <a:masterClrMapping/>
  </p:clrMapOvr>
  <mc:AlternateContent xmlns:mc="http://schemas.openxmlformats.org/markup-compatibility/2006">
    <mc:Choice xmlns:p14="http://schemas.microsoft.com/office/powerpoint/2010/main" Requires="p14">
      <p:transition spd="med" p14:dur="700" advTm="49344">
        <p:fade/>
      </p:transition>
    </mc:Choice>
    <mc:Fallback>
      <p:transition spd="med" advTm="493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E018-60E1-B528-FBE3-4AA372778270}"/>
              </a:ext>
            </a:extLst>
          </p:cNvPr>
          <p:cNvSpPr>
            <a:spLocks noGrp="1"/>
          </p:cNvSpPr>
          <p:nvPr>
            <p:ph type="title"/>
          </p:nvPr>
        </p:nvSpPr>
        <p:spPr/>
        <p:txBody>
          <a:bodyPr/>
          <a:lstStyle/>
          <a:p>
            <a:r>
              <a:rPr lang="en-US" dirty="0"/>
              <a:t>Registration Day Details </a:t>
            </a:r>
          </a:p>
        </p:txBody>
      </p:sp>
      <p:sp>
        <p:nvSpPr>
          <p:cNvPr id="3" name="Content Placeholder 2">
            <a:extLst>
              <a:ext uri="{FF2B5EF4-FFF2-40B4-BE49-F238E27FC236}">
                <a16:creationId xmlns:a16="http://schemas.microsoft.com/office/drawing/2014/main" id="{C4AE0F68-9027-B2D1-712F-792470DE462F}"/>
              </a:ext>
            </a:extLst>
          </p:cNvPr>
          <p:cNvSpPr>
            <a:spLocks noGrp="1"/>
          </p:cNvSpPr>
          <p:nvPr>
            <p:ph idx="1"/>
          </p:nvPr>
        </p:nvSpPr>
        <p:spPr/>
        <p:txBody>
          <a:bodyPr>
            <a:normAutofit/>
          </a:bodyPr>
          <a:lstStyle/>
          <a:p>
            <a:pPr marL="0" indent="0">
              <a:buNone/>
            </a:pPr>
            <a:r>
              <a:rPr lang="en-US" b="1" dirty="0"/>
              <a:t>1. You will come to the library with your English class </a:t>
            </a:r>
          </a:p>
          <a:p>
            <a:pPr lvl="2"/>
            <a:r>
              <a:rPr lang="en-US" sz="2200" dirty="0"/>
              <a:t>You will be prepared with your completed registration form and charged laptop</a:t>
            </a:r>
          </a:p>
          <a:p>
            <a:pPr marL="0" indent="0">
              <a:buNone/>
            </a:pPr>
            <a:r>
              <a:rPr lang="en-US" b="1" dirty="0"/>
              <a:t>2. You will meet briefly with the first available counselor </a:t>
            </a:r>
          </a:p>
          <a:p>
            <a:pPr lvl="2"/>
            <a:r>
              <a:rPr lang="en-US" sz="2200" dirty="0"/>
              <a:t>The counselor will sign off your registration form</a:t>
            </a:r>
          </a:p>
          <a:p>
            <a:pPr marL="0" indent="0">
              <a:buNone/>
            </a:pPr>
            <a:r>
              <a:rPr lang="en-US" b="1" dirty="0"/>
              <a:t>3. You will move to another section of the library to input your classes into skyward</a:t>
            </a:r>
          </a:p>
          <a:p>
            <a:pPr lvl="2"/>
            <a:r>
              <a:rPr lang="en-US" sz="2200" dirty="0"/>
              <a:t>A KM staff member will check that you accurately completed registration. </a:t>
            </a:r>
          </a:p>
        </p:txBody>
      </p:sp>
      <p:pic>
        <p:nvPicPr>
          <p:cNvPr id="9" name="Audio 8">
            <a:hlinkClick r:id="" action="ppaction://media"/>
            <a:extLst>
              <a:ext uri="{FF2B5EF4-FFF2-40B4-BE49-F238E27FC236}">
                <a16:creationId xmlns:a16="http://schemas.microsoft.com/office/drawing/2014/main" id="{7E1FBC59-0688-9AE2-46F0-1D50EE636C45}"/>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3251984343"/>
      </p:ext>
    </p:extLst>
  </p:cSld>
  <p:clrMapOvr>
    <a:masterClrMapping/>
  </p:clrMapOvr>
  <mc:AlternateContent xmlns:mc="http://schemas.openxmlformats.org/markup-compatibility/2006">
    <mc:Choice xmlns:p14="http://schemas.microsoft.com/office/powerpoint/2010/main" Requires="p14">
      <p:transition spd="med" p14:dur="700" advTm="26211">
        <p:fade/>
      </p:transition>
    </mc:Choice>
    <mc:Fallback>
      <p:transition spd="med" advTm="2621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33896-F39C-087D-50DD-3E06D91F17CA}"/>
              </a:ext>
            </a:extLst>
          </p:cNvPr>
          <p:cNvSpPr>
            <a:spLocks noGrp="1"/>
          </p:cNvSpPr>
          <p:nvPr>
            <p:ph type="title"/>
          </p:nvPr>
        </p:nvSpPr>
        <p:spPr>
          <a:xfrm>
            <a:off x="455612" y="274638"/>
            <a:ext cx="11430000" cy="1020762"/>
          </a:xfrm>
        </p:spPr>
        <p:txBody>
          <a:bodyPr>
            <a:normAutofit/>
          </a:bodyPr>
          <a:lstStyle/>
          <a:p>
            <a:pPr algn="ctr"/>
            <a:r>
              <a:rPr lang="en-US" sz="4800" dirty="0"/>
              <a:t>Presentations You’ll Watch Today</a:t>
            </a:r>
          </a:p>
        </p:txBody>
      </p:sp>
      <p:sp>
        <p:nvSpPr>
          <p:cNvPr id="3" name="Content Placeholder 2">
            <a:extLst>
              <a:ext uri="{FF2B5EF4-FFF2-40B4-BE49-F238E27FC236}">
                <a16:creationId xmlns:a16="http://schemas.microsoft.com/office/drawing/2014/main" id="{114A2C08-34FA-1361-2D1B-571E0900482F}"/>
              </a:ext>
            </a:extLst>
          </p:cNvPr>
          <p:cNvSpPr>
            <a:spLocks noGrp="1"/>
          </p:cNvSpPr>
          <p:nvPr>
            <p:ph idx="1"/>
          </p:nvPr>
        </p:nvSpPr>
        <p:spPr/>
        <p:txBody>
          <a:bodyPr/>
          <a:lstStyle/>
          <a:p>
            <a:r>
              <a:rPr lang="en-US" dirty="0"/>
              <a:t>Period 1 – Registration 101 - introduction &amp; dates/deadlines</a:t>
            </a:r>
          </a:p>
          <a:p>
            <a:r>
              <a:rPr lang="en-US" dirty="0"/>
              <a:t>Period 2 – Graduation requirements</a:t>
            </a:r>
          </a:p>
          <a:p>
            <a:r>
              <a:rPr lang="en-US" dirty="0"/>
              <a:t>Period 3 – Graduation Pathways &amp; HSBP</a:t>
            </a:r>
          </a:p>
          <a:p>
            <a:r>
              <a:rPr lang="en-US" dirty="0"/>
              <a:t>Period 4 – Using the Course Catalog</a:t>
            </a:r>
          </a:p>
          <a:p>
            <a:r>
              <a:rPr lang="en-US" dirty="0"/>
              <a:t>Period 5 – Picking Meaningful Classes</a:t>
            </a:r>
          </a:p>
          <a:p>
            <a:r>
              <a:rPr lang="en-US" dirty="0"/>
              <a:t>Period 6 – Dual Credit, RS, IB, CHS classes </a:t>
            </a:r>
          </a:p>
        </p:txBody>
      </p:sp>
      <p:pic>
        <p:nvPicPr>
          <p:cNvPr id="6" name="Audio 5">
            <a:hlinkClick r:id="" action="ppaction://media"/>
            <a:extLst>
              <a:ext uri="{FF2B5EF4-FFF2-40B4-BE49-F238E27FC236}">
                <a16:creationId xmlns:a16="http://schemas.microsoft.com/office/drawing/2014/main" id="{FA9F76BC-4F6D-AF9F-F0B3-E73FC56F35B2}"/>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1970632462"/>
      </p:ext>
    </p:extLst>
  </p:cSld>
  <p:clrMapOvr>
    <a:masterClrMapping/>
  </p:clrMapOvr>
  <mc:AlternateContent xmlns:mc="http://schemas.openxmlformats.org/markup-compatibility/2006">
    <mc:Choice xmlns:p14="http://schemas.microsoft.com/office/powerpoint/2010/main" Requires="p14">
      <p:transition spd="med" p14:dur="700" advTm="34924">
        <p:fade/>
      </p:transition>
    </mc:Choice>
    <mc:Fallback>
      <p:transition spd="med" advTm="349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478FF-F1B3-0B67-0BEC-52687720AEE0}"/>
              </a:ext>
            </a:extLst>
          </p:cNvPr>
          <p:cNvSpPr>
            <a:spLocks noGrp="1"/>
          </p:cNvSpPr>
          <p:nvPr>
            <p:ph type="title"/>
          </p:nvPr>
        </p:nvSpPr>
        <p:spPr/>
        <p:txBody>
          <a:bodyPr>
            <a:normAutofit/>
          </a:bodyPr>
          <a:lstStyle/>
          <a:p>
            <a:pPr algn="ctr"/>
            <a:r>
              <a:rPr lang="en-US" sz="6000" dirty="0"/>
              <a:t>Course Catalog</a:t>
            </a:r>
          </a:p>
        </p:txBody>
      </p:sp>
      <p:sp>
        <p:nvSpPr>
          <p:cNvPr id="3" name="Content Placeholder 2">
            <a:extLst>
              <a:ext uri="{FF2B5EF4-FFF2-40B4-BE49-F238E27FC236}">
                <a16:creationId xmlns:a16="http://schemas.microsoft.com/office/drawing/2014/main" id="{19CF1696-264F-4732-DC1D-DB75CC3F0F8A}"/>
              </a:ext>
            </a:extLst>
          </p:cNvPr>
          <p:cNvSpPr>
            <a:spLocks noGrp="1"/>
          </p:cNvSpPr>
          <p:nvPr>
            <p:ph idx="1"/>
          </p:nvPr>
        </p:nvSpPr>
        <p:spPr>
          <a:xfrm>
            <a:off x="455612" y="1676400"/>
            <a:ext cx="5638800" cy="4495800"/>
          </a:xfrm>
        </p:spPr>
        <p:txBody>
          <a:bodyPr>
            <a:normAutofit fontScale="92500" lnSpcReduction="20000"/>
          </a:bodyPr>
          <a:lstStyle/>
          <a:p>
            <a:r>
              <a:rPr lang="en-US" dirty="0"/>
              <a:t>Descriptions for each of the courses offered at Kent-Meridian are available in the course catalog.  It is located on the KM Home Page, click on the “Teaching and Learning” Tab, then Course Catalog.</a:t>
            </a:r>
          </a:p>
          <a:p>
            <a:r>
              <a:rPr lang="en-US" dirty="0"/>
              <a:t>Have productive conversations with parents/guardians about what classes you would like to take. Ask yourself:</a:t>
            </a:r>
          </a:p>
          <a:p>
            <a:pPr lvl="1"/>
            <a:r>
              <a:rPr lang="en-US" dirty="0"/>
              <a:t>What are my post-high school plans? Which classes will help me reach my goals?</a:t>
            </a:r>
          </a:p>
          <a:p>
            <a:pPr lvl="1"/>
            <a:r>
              <a:rPr lang="en-US" dirty="0"/>
              <a:t>If you are looking for rigor, how much rigor is going to be sustainable with your outside obligations?</a:t>
            </a:r>
          </a:p>
          <a:p>
            <a:pPr lvl="1"/>
            <a:r>
              <a:rPr lang="en-US" dirty="0"/>
              <a:t>If you have created a 4-year plan, this is a good time to refer to it and evaluate if these classes are relevant and helpful.  </a:t>
            </a:r>
          </a:p>
        </p:txBody>
      </p:sp>
      <p:pic>
        <p:nvPicPr>
          <p:cNvPr id="8" name="Picture 7">
            <a:extLst>
              <a:ext uri="{FF2B5EF4-FFF2-40B4-BE49-F238E27FC236}">
                <a16:creationId xmlns:a16="http://schemas.microsoft.com/office/drawing/2014/main" id="{77EEFE8D-BC28-529D-BB1B-EBA661252ACE}"/>
              </a:ext>
            </a:extLst>
          </p:cNvPr>
          <p:cNvPicPr>
            <a:picLocks noChangeAspect="1"/>
          </p:cNvPicPr>
          <p:nvPr/>
        </p:nvPicPr>
        <p:blipFill rotWithShape="1">
          <a:blip r:embed="rId5"/>
          <a:srcRect t="15342" r="69992" b="20197"/>
          <a:stretch/>
        </p:blipFill>
        <p:spPr>
          <a:xfrm>
            <a:off x="6072837" y="1985264"/>
            <a:ext cx="6053957" cy="3657600"/>
          </a:xfrm>
          <a:prstGeom prst="rect">
            <a:avLst/>
          </a:prstGeom>
        </p:spPr>
      </p:pic>
      <p:sp>
        <p:nvSpPr>
          <p:cNvPr id="7" name="Oval 6">
            <a:extLst>
              <a:ext uri="{FF2B5EF4-FFF2-40B4-BE49-F238E27FC236}">
                <a16:creationId xmlns:a16="http://schemas.microsoft.com/office/drawing/2014/main" id="{254A0235-5FA1-1D57-73D2-AEF4BDC6C00F}"/>
              </a:ext>
            </a:extLst>
          </p:cNvPr>
          <p:cNvSpPr/>
          <p:nvPr/>
        </p:nvSpPr>
        <p:spPr>
          <a:xfrm>
            <a:off x="9359679" y="3124200"/>
            <a:ext cx="1306733" cy="322293"/>
          </a:xfrm>
          <a:prstGeom prst="ellipse">
            <a:avLst/>
          </a:prstGeom>
          <a:noFill/>
          <a:ln w="5715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D193E83E-F8E4-8105-E75F-58A36F0827FA}"/>
              </a:ext>
            </a:extLst>
          </p:cNvPr>
          <p:cNvSpPr/>
          <p:nvPr/>
        </p:nvSpPr>
        <p:spPr>
          <a:xfrm rot="20389076">
            <a:off x="7381836" y="3431964"/>
            <a:ext cx="1948505" cy="516844"/>
          </a:xfrm>
          <a:prstGeom prst="rightArrow">
            <a:avLst>
              <a:gd name="adj1" fmla="val 50000"/>
              <a:gd name="adj2" fmla="val 231810"/>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Audio 8">
            <a:hlinkClick r:id="" action="ppaction://media"/>
            <a:extLst>
              <a:ext uri="{FF2B5EF4-FFF2-40B4-BE49-F238E27FC236}">
                <a16:creationId xmlns:a16="http://schemas.microsoft.com/office/drawing/2014/main" id="{E0D12882-E3E1-BCC1-E581-39784E555B7B}"/>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144260783"/>
      </p:ext>
    </p:extLst>
  </p:cSld>
  <p:clrMapOvr>
    <a:masterClrMapping/>
  </p:clrMapOvr>
  <mc:AlternateContent xmlns:mc="http://schemas.openxmlformats.org/markup-compatibility/2006">
    <mc:Choice xmlns:p14="http://schemas.microsoft.com/office/powerpoint/2010/main" Requires="p14">
      <p:transition spd="med" p14:dur="700" advTm="47665">
        <p:fade/>
      </p:transition>
    </mc:Choice>
    <mc:Fallback>
      <p:transition spd="med" advTm="476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EE83-D339-3CB2-7E23-FC5F23F19815}"/>
              </a:ext>
            </a:extLst>
          </p:cNvPr>
          <p:cNvSpPr>
            <a:spLocks noGrp="1"/>
          </p:cNvSpPr>
          <p:nvPr>
            <p:ph type="title"/>
          </p:nvPr>
        </p:nvSpPr>
        <p:spPr/>
        <p:txBody>
          <a:bodyPr/>
          <a:lstStyle/>
          <a:p>
            <a:r>
              <a:rPr lang="en-US" dirty="0"/>
              <a:t>ATTENDANCE </a:t>
            </a:r>
          </a:p>
        </p:txBody>
      </p:sp>
      <p:sp>
        <p:nvSpPr>
          <p:cNvPr id="3" name="Content Placeholder 2">
            <a:extLst>
              <a:ext uri="{FF2B5EF4-FFF2-40B4-BE49-F238E27FC236}">
                <a16:creationId xmlns:a16="http://schemas.microsoft.com/office/drawing/2014/main" id="{BCA0E323-4675-D4BD-4C6C-8406FB15682E}"/>
              </a:ext>
            </a:extLst>
          </p:cNvPr>
          <p:cNvSpPr>
            <a:spLocks noGrp="1"/>
          </p:cNvSpPr>
          <p:nvPr>
            <p:ph idx="1"/>
          </p:nvPr>
        </p:nvSpPr>
        <p:spPr/>
        <p:txBody>
          <a:bodyPr/>
          <a:lstStyle/>
          <a:p>
            <a:pPr marL="0" indent="0">
              <a:buNone/>
            </a:pPr>
            <a:r>
              <a:rPr lang="en-US" b="1" dirty="0"/>
              <a:t>Question: What happens if you miss registration day? </a:t>
            </a:r>
          </a:p>
          <a:p>
            <a:pPr marL="0" indent="0">
              <a:buNone/>
            </a:pPr>
            <a:r>
              <a:rPr lang="en-US" dirty="0"/>
              <a:t>Answer: Counselors will make an additional attempt to call you down to complete you 24-25 registration during a makeup session.</a:t>
            </a:r>
          </a:p>
          <a:p>
            <a:pPr marL="0" indent="0">
              <a:buNone/>
            </a:pPr>
            <a:endParaRPr lang="en-US" dirty="0"/>
          </a:p>
          <a:p>
            <a:pPr marL="0" indent="0">
              <a:buNone/>
            </a:pPr>
            <a:r>
              <a:rPr lang="en-US" b="1" dirty="0"/>
              <a:t>Question: What happens if you miss both days? </a:t>
            </a:r>
          </a:p>
          <a:p>
            <a:pPr marL="0" indent="0">
              <a:buNone/>
            </a:pPr>
            <a:r>
              <a:rPr lang="en-US" dirty="0"/>
              <a:t>Answer: You will need to contact your counselor directly via email or your counselor will choose your classes. </a:t>
            </a:r>
          </a:p>
        </p:txBody>
      </p:sp>
      <p:pic>
        <p:nvPicPr>
          <p:cNvPr id="5" name="Audio 4">
            <a:hlinkClick r:id="" action="ppaction://media"/>
            <a:extLst>
              <a:ext uri="{FF2B5EF4-FFF2-40B4-BE49-F238E27FC236}">
                <a16:creationId xmlns:a16="http://schemas.microsoft.com/office/drawing/2014/main" id="{E6D4327C-AD22-DEA0-A408-97949CCB1247}"/>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3975155091"/>
      </p:ext>
    </p:extLst>
  </p:cSld>
  <p:clrMapOvr>
    <a:masterClrMapping/>
  </p:clrMapOvr>
  <mc:AlternateContent xmlns:mc="http://schemas.openxmlformats.org/markup-compatibility/2006">
    <mc:Choice xmlns:p14="http://schemas.microsoft.com/office/powerpoint/2010/main" Requires="p14">
      <p:transition spd="med" p14:dur="700" advTm="27513">
        <p:fade/>
      </p:transition>
    </mc:Choice>
    <mc:Fallback>
      <p:transition spd="med" advTm="275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090FC-9335-8622-4EB8-3332D5EDBC55}"/>
              </a:ext>
            </a:extLst>
          </p:cNvPr>
          <p:cNvSpPr>
            <a:spLocks noGrp="1"/>
          </p:cNvSpPr>
          <p:nvPr>
            <p:ph type="title"/>
          </p:nvPr>
        </p:nvSpPr>
        <p:spPr>
          <a:xfrm>
            <a:off x="684212" y="274638"/>
            <a:ext cx="10820400" cy="1020762"/>
          </a:xfrm>
        </p:spPr>
        <p:txBody>
          <a:bodyPr>
            <a:normAutofit/>
          </a:bodyPr>
          <a:lstStyle/>
          <a:p>
            <a:pPr algn="ctr"/>
            <a:r>
              <a:rPr lang="en-US" sz="6000" dirty="0"/>
              <a:t>Registration Next Week! </a:t>
            </a:r>
          </a:p>
        </p:txBody>
      </p:sp>
      <p:sp>
        <p:nvSpPr>
          <p:cNvPr id="3" name="Content Placeholder 2">
            <a:extLst>
              <a:ext uri="{FF2B5EF4-FFF2-40B4-BE49-F238E27FC236}">
                <a16:creationId xmlns:a16="http://schemas.microsoft.com/office/drawing/2014/main" id="{C36011EB-4616-37E2-C3C5-BF7E6B47350E}"/>
              </a:ext>
            </a:extLst>
          </p:cNvPr>
          <p:cNvSpPr>
            <a:spLocks noGrp="1"/>
          </p:cNvSpPr>
          <p:nvPr>
            <p:ph idx="1"/>
          </p:nvPr>
        </p:nvSpPr>
        <p:spPr/>
        <p:txBody>
          <a:bodyPr/>
          <a:lstStyle/>
          <a:p>
            <a:r>
              <a:rPr lang="en-US" dirty="0"/>
              <a:t>You will have the opportunity to briefly meet with your counselor to discuss graduation requirements and courses, then you will register for courses in skyward.   </a:t>
            </a:r>
          </a:p>
          <a:p>
            <a:r>
              <a:rPr lang="en-US" dirty="0"/>
              <a:t>If you have questions between today and next week about graduation requirements or courses, please email your counselor. </a:t>
            </a:r>
          </a:p>
          <a:p>
            <a:endParaRPr lang="en-US" dirty="0"/>
          </a:p>
          <a:p>
            <a:endParaRPr lang="en-US" dirty="0"/>
          </a:p>
        </p:txBody>
      </p:sp>
      <p:pic>
        <p:nvPicPr>
          <p:cNvPr id="5" name="Audio 4">
            <a:hlinkClick r:id="" action="ppaction://media"/>
            <a:extLst>
              <a:ext uri="{FF2B5EF4-FFF2-40B4-BE49-F238E27FC236}">
                <a16:creationId xmlns:a16="http://schemas.microsoft.com/office/drawing/2014/main" id="{B0A8F9E0-735D-5291-5B94-20FE1E27DB65}"/>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3838520777"/>
      </p:ext>
    </p:extLst>
  </p:cSld>
  <p:clrMapOvr>
    <a:masterClrMapping/>
  </p:clrMapOvr>
  <mc:AlternateContent xmlns:mc="http://schemas.openxmlformats.org/markup-compatibility/2006">
    <mc:Choice xmlns:p14="http://schemas.microsoft.com/office/powerpoint/2010/main" Requires="p14">
      <p:transition spd="med" p14:dur="700" advTm="25706">
        <p:fade/>
      </p:transition>
    </mc:Choice>
    <mc:Fallback>
      <p:transition spd="med" advTm="257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ustom 1">
      <a:dk1>
        <a:sysClr val="windowText" lastClr="000000"/>
      </a:dk1>
      <a:lt1>
        <a:sysClr val="window" lastClr="FFFFFF"/>
      </a:lt1>
      <a:dk2>
        <a:srgbClr val="2C3C43"/>
      </a:dk2>
      <a:lt2>
        <a:srgbClr val="EBEBEB"/>
      </a:lt2>
      <a:accent1>
        <a:srgbClr val="0070C0"/>
      </a:accent1>
      <a:accent2>
        <a:srgbClr val="C00000"/>
      </a:accent2>
      <a:accent3>
        <a:srgbClr val="3F3F3F"/>
      </a:accent3>
      <a:accent4>
        <a:srgbClr val="C42F1A"/>
      </a:accent4>
      <a:accent5>
        <a:srgbClr val="002060"/>
      </a:accent5>
      <a:accent6>
        <a:srgbClr val="0070C0"/>
      </a:accent6>
      <a:hlink>
        <a:srgbClr val="EBEBEB"/>
      </a:hlink>
      <a:folHlink>
        <a:srgbClr val="EBEBEB"/>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9f5a9cd-e2a1-4c39-9c63-c3fdb62ef84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BACF693830844CA9E036119A621C3C" ma:contentTypeVersion="17" ma:contentTypeDescription="Create a new document." ma:contentTypeScope="" ma:versionID="131859b3a31f1a694728ce285de33953">
  <xsd:schema xmlns:xsd="http://www.w3.org/2001/XMLSchema" xmlns:xs="http://www.w3.org/2001/XMLSchema" xmlns:p="http://schemas.microsoft.com/office/2006/metadata/properties" xmlns:ns3="39f5a9cd-e2a1-4c39-9c63-c3fdb62ef84f" xmlns:ns4="32fcf658-12cc-472b-af06-dc98048ac947" targetNamespace="http://schemas.microsoft.com/office/2006/metadata/properties" ma:root="true" ma:fieldsID="f359bd97edef517d9e0a8016bddc63aa" ns3:_="" ns4:_="">
    <xsd:import namespace="39f5a9cd-e2a1-4c39-9c63-c3fdb62ef84f"/>
    <xsd:import namespace="32fcf658-12cc-472b-af06-dc98048ac94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f5a9cd-e2a1-4c39-9c63-c3fdb62ef84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fcf658-12cc-472b-af06-dc98048ac94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C5058A-28C5-498D-BC55-638560C8AF1D}">
  <ds:schemaRefs>
    <ds:schemaRef ds:uri="http://schemas.microsoft.com/office/infopath/2007/PartnerControls"/>
    <ds:schemaRef ds:uri="http://schemas.microsoft.com/office/2006/documentManagement/types"/>
    <ds:schemaRef ds:uri="39f5a9cd-e2a1-4c39-9c63-c3fdb62ef84f"/>
    <ds:schemaRef ds:uri="http://schemas.openxmlformats.org/package/2006/metadata/core-properties"/>
    <ds:schemaRef ds:uri="http://purl.org/dc/elements/1.1/"/>
    <ds:schemaRef ds:uri="http://www.w3.org/XML/1998/namespace"/>
    <ds:schemaRef ds:uri="http://purl.org/dc/dcmitype/"/>
    <ds:schemaRef ds:uri="http://purl.org/dc/terms/"/>
    <ds:schemaRef ds:uri="32fcf658-12cc-472b-af06-dc98048ac947"/>
    <ds:schemaRef ds:uri="http://schemas.microsoft.com/office/2006/metadata/properties"/>
  </ds:schemaRefs>
</ds:datastoreItem>
</file>

<file path=customXml/itemProps2.xml><?xml version="1.0" encoding="utf-8"?>
<ds:datastoreItem xmlns:ds="http://schemas.openxmlformats.org/officeDocument/2006/customXml" ds:itemID="{E52BCB75-F53F-460F-8A05-74DD6207D8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f5a9cd-e2a1-4c39-9c63-c3fdb62ef84f"/>
    <ds:schemaRef ds:uri="32fcf658-12cc-472b-af06-dc98048ac9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85BFCB-46C8-4D12-8298-E9F613C24A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TM04033929[[fn=Slate]]</Template>
  <TotalTime>3370</TotalTime>
  <Words>1017</Words>
  <Application>Microsoft Office PowerPoint</Application>
  <PresentationFormat>Custom</PresentationFormat>
  <Paragraphs>61</Paragraphs>
  <Slides>7</Slides>
  <Notes>7</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Consolas</vt:lpstr>
      <vt:lpstr>Corbel</vt:lpstr>
      <vt:lpstr>Chalkboard 16x9</vt:lpstr>
      <vt:lpstr>Kent-Meridian Registration</vt:lpstr>
      <vt:lpstr>Registration Schedule</vt:lpstr>
      <vt:lpstr>Registration Day Details </vt:lpstr>
      <vt:lpstr>Presentations You’ll Watch Today</vt:lpstr>
      <vt:lpstr>Course Catalog</vt:lpstr>
      <vt:lpstr>ATTENDANCE </vt:lpstr>
      <vt:lpstr>Registration Next Week!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Kentridge Registration</dc:title>
  <dc:creator>Rutherford, Robert</dc:creator>
  <cp:lastModifiedBy>Frame, James (JP)</cp:lastModifiedBy>
  <cp:revision>89</cp:revision>
  <cp:lastPrinted>2024-01-09T16:00:47Z</cp:lastPrinted>
  <dcterms:created xsi:type="dcterms:W3CDTF">2023-02-06T22:11:13Z</dcterms:created>
  <dcterms:modified xsi:type="dcterms:W3CDTF">2024-01-10T21:16:22Z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0x01010027BACF693830844CA9E036119A621C3C</vt:lpwstr>
  </property>
</Properties>
</file>